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0" r:id="rId5"/>
    <p:sldMasterId id="2147483673" r:id="rId6"/>
  </p:sldMasterIdLst>
  <p:notesMasterIdLst>
    <p:notesMasterId r:id="rId30"/>
  </p:notesMasterIdLst>
  <p:sldIdLst>
    <p:sldId id="258" r:id="rId7"/>
    <p:sldId id="259" r:id="rId8"/>
    <p:sldId id="283" r:id="rId9"/>
    <p:sldId id="274" r:id="rId10"/>
    <p:sldId id="257" r:id="rId11"/>
    <p:sldId id="275" r:id="rId12"/>
    <p:sldId id="292" r:id="rId13"/>
    <p:sldId id="302" r:id="rId14"/>
    <p:sldId id="297" r:id="rId15"/>
    <p:sldId id="295" r:id="rId16"/>
    <p:sldId id="277" r:id="rId17"/>
    <p:sldId id="278" r:id="rId18"/>
    <p:sldId id="293" r:id="rId19"/>
    <p:sldId id="280" r:id="rId20"/>
    <p:sldId id="282" r:id="rId21"/>
    <p:sldId id="289" r:id="rId22"/>
    <p:sldId id="291" r:id="rId23"/>
    <p:sldId id="287" r:id="rId24"/>
    <p:sldId id="288" r:id="rId25"/>
    <p:sldId id="298" r:id="rId26"/>
    <p:sldId id="299" r:id="rId27"/>
    <p:sldId id="300" r:id="rId28"/>
    <p:sldId id="265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Segoe UI Semilight" panose="020B04020402040202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60EAD-A9E0-4E04-A8EF-BD6331D7CD7D}" v="308" dt="2020-11-28T10:11:19.361"/>
    <p1510:client id="{DC7C0D98-DD91-4FF5-A9C7-C423A7A48ACC}" v="184" dt="2020-11-27T23:03:36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874" autoAdjust="0"/>
  </p:normalViewPr>
  <p:slideViewPr>
    <p:cSldViewPr snapToGrid="0" snapToObjects="1">
      <p:cViewPr varScale="1">
        <p:scale>
          <a:sx n="80" d="100"/>
          <a:sy n="80" d="100"/>
        </p:scale>
        <p:origin x="1205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9.fntdata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4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met Kut" userId="6356778d-3a55-4be9-b133-f91e09ec253f" providerId="ADAL" clId="{2A560EAD-A9E0-4E04-A8EF-BD6331D7CD7D}"/>
    <pc:docChg chg="undo redo custSel addSld delSld modSld sldOrd">
      <pc:chgData name="Mehmet Kut" userId="6356778d-3a55-4be9-b133-f91e09ec253f" providerId="ADAL" clId="{2A560EAD-A9E0-4E04-A8EF-BD6331D7CD7D}" dt="2020-11-28T11:23:37.342" v="699" actId="20577"/>
      <pc:docMkLst>
        <pc:docMk/>
      </pc:docMkLst>
      <pc:sldChg chg="add">
        <pc:chgData name="Mehmet Kut" userId="6356778d-3a55-4be9-b133-f91e09ec253f" providerId="ADAL" clId="{2A560EAD-A9E0-4E04-A8EF-BD6331D7CD7D}" dt="2020-11-28T08:52:16.177" v="500" actId="22"/>
        <pc:sldMkLst>
          <pc:docMk/>
          <pc:sldMk cId="1138504274" sldId="257"/>
        </pc:sldMkLst>
      </pc:sldChg>
      <pc:sldChg chg="addSp mod modNotesTx">
        <pc:chgData name="Mehmet Kut" userId="6356778d-3a55-4be9-b133-f91e09ec253f" providerId="ADAL" clId="{2A560EAD-A9E0-4E04-A8EF-BD6331D7CD7D}" dt="2020-11-28T11:23:37.342" v="699" actId="20577"/>
        <pc:sldMkLst>
          <pc:docMk/>
          <pc:sldMk cId="1392467677" sldId="258"/>
        </pc:sldMkLst>
        <pc:spChg chg="add">
          <ac:chgData name="Mehmet Kut" userId="6356778d-3a55-4be9-b133-f91e09ec253f" providerId="ADAL" clId="{2A560EAD-A9E0-4E04-A8EF-BD6331D7CD7D}" dt="2020-11-28T00:23:30.167" v="367" actId="22"/>
          <ac:spMkLst>
            <pc:docMk/>
            <pc:sldMk cId="1392467677" sldId="258"/>
            <ac:spMk id="4" creationId="{A8CFCBF5-C7CC-4580-92EC-92FA07758088}"/>
          </ac:spMkLst>
        </pc:spChg>
        <pc:picChg chg="add">
          <ac:chgData name="Mehmet Kut" userId="6356778d-3a55-4be9-b133-f91e09ec253f" providerId="ADAL" clId="{2A560EAD-A9E0-4E04-A8EF-BD6331D7CD7D}" dt="2020-11-28T00:23:30.167" v="367" actId="22"/>
          <ac:picMkLst>
            <pc:docMk/>
            <pc:sldMk cId="1392467677" sldId="258"/>
            <ac:picMk id="5" creationId="{891CCD99-60F3-4DC5-B920-870371CF18D9}"/>
          </ac:picMkLst>
        </pc:picChg>
      </pc:sldChg>
      <pc:sldChg chg="addSp modSp mod modAnim">
        <pc:chgData name="Mehmet Kut" userId="6356778d-3a55-4be9-b133-f91e09ec253f" providerId="ADAL" clId="{2A560EAD-A9E0-4E04-A8EF-BD6331D7CD7D}" dt="2020-11-28T10:11:19.361" v="695"/>
        <pc:sldMkLst>
          <pc:docMk/>
          <pc:sldMk cId="2300497277" sldId="259"/>
        </pc:sldMkLst>
        <pc:spChg chg="add">
          <ac:chgData name="Mehmet Kut" userId="6356778d-3a55-4be9-b133-f91e09ec253f" providerId="ADAL" clId="{2A560EAD-A9E0-4E04-A8EF-BD6331D7CD7D}" dt="2020-11-28T00:23:31.888" v="368" actId="22"/>
          <ac:spMkLst>
            <pc:docMk/>
            <pc:sldMk cId="2300497277" sldId="259"/>
            <ac:spMk id="2" creationId="{66217B1C-8DAE-4631-9157-8E4B0328A668}"/>
          </ac:spMkLst>
        </pc:spChg>
        <pc:spChg chg="mod">
          <ac:chgData name="Mehmet Kut" userId="6356778d-3a55-4be9-b133-f91e09ec253f" providerId="ADAL" clId="{2A560EAD-A9E0-4E04-A8EF-BD6331D7CD7D}" dt="2020-11-28T00:37:58.168" v="480" actId="20577"/>
          <ac:spMkLst>
            <pc:docMk/>
            <pc:sldMk cId="2300497277" sldId="259"/>
            <ac:spMk id="5" creationId="{B1502070-10D0-0446-B73F-8A820F13084E}"/>
          </ac:spMkLst>
        </pc:spChg>
        <pc:picChg chg="add">
          <ac:chgData name="Mehmet Kut" userId="6356778d-3a55-4be9-b133-f91e09ec253f" providerId="ADAL" clId="{2A560EAD-A9E0-4E04-A8EF-BD6331D7CD7D}" dt="2020-11-28T00:23:31.888" v="368" actId="22"/>
          <ac:picMkLst>
            <pc:docMk/>
            <pc:sldMk cId="2300497277" sldId="259"/>
            <ac:picMk id="3" creationId="{C7013BE7-7FD9-4CA2-8590-89140DB38C52}"/>
          </ac:picMkLst>
        </pc:picChg>
      </pc:sldChg>
      <pc:sldChg chg="addSp mod">
        <pc:chgData name="Mehmet Kut" userId="6356778d-3a55-4be9-b133-f91e09ec253f" providerId="ADAL" clId="{2A560EAD-A9E0-4E04-A8EF-BD6331D7CD7D}" dt="2020-11-28T00:24:06.820" v="383" actId="22"/>
        <pc:sldMkLst>
          <pc:docMk/>
          <pc:sldMk cId="3877689995" sldId="265"/>
        </pc:sldMkLst>
        <pc:spChg chg="add">
          <ac:chgData name="Mehmet Kut" userId="6356778d-3a55-4be9-b133-f91e09ec253f" providerId="ADAL" clId="{2A560EAD-A9E0-4E04-A8EF-BD6331D7CD7D}" dt="2020-11-28T00:24:06.820" v="383" actId="22"/>
          <ac:spMkLst>
            <pc:docMk/>
            <pc:sldMk cId="3877689995" sldId="265"/>
            <ac:spMk id="3" creationId="{4138FC6C-25E8-43AC-818D-7F0B8DF070A6}"/>
          </ac:spMkLst>
        </pc:spChg>
        <pc:picChg chg="add">
          <ac:chgData name="Mehmet Kut" userId="6356778d-3a55-4be9-b133-f91e09ec253f" providerId="ADAL" clId="{2A560EAD-A9E0-4E04-A8EF-BD6331D7CD7D}" dt="2020-11-28T00:24:06.820" v="383" actId="22"/>
          <ac:picMkLst>
            <pc:docMk/>
            <pc:sldMk cId="3877689995" sldId="265"/>
            <ac:picMk id="9" creationId="{F7BF3948-0575-4B4D-8EFA-0547E636B110}"/>
          </ac:picMkLst>
        </pc:picChg>
      </pc:sldChg>
      <pc:sldChg chg="del">
        <pc:chgData name="Mehmet Kut" userId="6356778d-3a55-4be9-b133-f91e09ec253f" providerId="ADAL" clId="{2A560EAD-A9E0-4E04-A8EF-BD6331D7CD7D}" dt="2020-11-27T23:48:58.254" v="2" actId="47"/>
        <pc:sldMkLst>
          <pc:docMk/>
          <pc:sldMk cId="3359386071" sldId="272"/>
        </pc:sldMkLst>
      </pc:sldChg>
      <pc:sldChg chg="addSp mod">
        <pc:chgData name="Mehmet Kut" userId="6356778d-3a55-4be9-b133-f91e09ec253f" providerId="ADAL" clId="{2A560EAD-A9E0-4E04-A8EF-BD6331D7CD7D}" dt="2020-11-28T00:23:41.938" v="370" actId="22"/>
        <pc:sldMkLst>
          <pc:docMk/>
          <pc:sldMk cId="2523145113" sldId="274"/>
        </pc:sldMkLst>
        <pc:spChg chg="add">
          <ac:chgData name="Mehmet Kut" userId="6356778d-3a55-4be9-b133-f91e09ec253f" providerId="ADAL" clId="{2A560EAD-A9E0-4E04-A8EF-BD6331D7CD7D}" dt="2020-11-28T00:23:41.938" v="370" actId="22"/>
          <ac:spMkLst>
            <pc:docMk/>
            <pc:sldMk cId="2523145113" sldId="274"/>
            <ac:spMk id="8" creationId="{3BCBF269-7F3B-40B9-BCF9-844083A25CC2}"/>
          </ac:spMkLst>
        </pc:spChg>
        <pc:picChg chg="add">
          <ac:chgData name="Mehmet Kut" userId="6356778d-3a55-4be9-b133-f91e09ec253f" providerId="ADAL" clId="{2A560EAD-A9E0-4E04-A8EF-BD6331D7CD7D}" dt="2020-11-28T00:23:41.938" v="370" actId="22"/>
          <ac:picMkLst>
            <pc:docMk/>
            <pc:sldMk cId="2523145113" sldId="274"/>
            <ac:picMk id="10" creationId="{6373AAA7-BC0C-4B10-B5ED-49E95DF56E99}"/>
          </ac:picMkLst>
        </pc:picChg>
      </pc:sldChg>
      <pc:sldChg chg="addSp mod">
        <pc:chgData name="Mehmet Kut" userId="6356778d-3a55-4be9-b133-f91e09ec253f" providerId="ADAL" clId="{2A560EAD-A9E0-4E04-A8EF-BD6331D7CD7D}" dt="2020-11-28T00:23:43.535" v="371" actId="22"/>
        <pc:sldMkLst>
          <pc:docMk/>
          <pc:sldMk cId="4093322000" sldId="275"/>
        </pc:sldMkLst>
        <pc:spChg chg="add">
          <ac:chgData name="Mehmet Kut" userId="6356778d-3a55-4be9-b133-f91e09ec253f" providerId="ADAL" clId="{2A560EAD-A9E0-4E04-A8EF-BD6331D7CD7D}" dt="2020-11-28T00:23:43.535" v="371" actId="22"/>
          <ac:spMkLst>
            <pc:docMk/>
            <pc:sldMk cId="4093322000" sldId="275"/>
            <ac:spMk id="4" creationId="{67F1B510-2482-4A26-BE92-9D2919491265}"/>
          </ac:spMkLst>
        </pc:spChg>
        <pc:picChg chg="add">
          <ac:chgData name="Mehmet Kut" userId="6356778d-3a55-4be9-b133-f91e09ec253f" providerId="ADAL" clId="{2A560EAD-A9E0-4E04-A8EF-BD6331D7CD7D}" dt="2020-11-28T00:23:43.535" v="371" actId="22"/>
          <ac:picMkLst>
            <pc:docMk/>
            <pc:sldMk cId="4093322000" sldId="275"/>
            <ac:picMk id="5" creationId="{A6281EAA-947A-4BE6-B216-9D860C08D23C}"/>
          </ac:picMkLst>
        </pc:picChg>
      </pc:sldChg>
      <pc:sldChg chg="addSp mod ord">
        <pc:chgData name="Mehmet Kut" userId="6356778d-3a55-4be9-b133-f91e09ec253f" providerId="ADAL" clId="{2A560EAD-A9E0-4E04-A8EF-BD6331D7CD7D}" dt="2020-11-28T00:23:50.021" v="374" actId="22"/>
        <pc:sldMkLst>
          <pc:docMk/>
          <pc:sldMk cId="3197458170" sldId="277"/>
        </pc:sldMkLst>
        <pc:spChg chg="add">
          <ac:chgData name="Mehmet Kut" userId="6356778d-3a55-4be9-b133-f91e09ec253f" providerId="ADAL" clId="{2A560EAD-A9E0-4E04-A8EF-BD6331D7CD7D}" dt="2020-11-28T00:23:50.021" v="374" actId="22"/>
          <ac:spMkLst>
            <pc:docMk/>
            <pc:sldMk cId="3197458170" sldId="277"/>
            <ac:spMk id="4" creationId="{D7F5144B-4458-435F-98DE-7EC595DFA726}"/>
          </ac:spMkLst>
        </pc:spChg>
        <pc:picChg chg="add">
          <ac:chgData name="Mehmet Kut" userId="6356778d-3a55-4be9-b133-f91e09ec253f" providerId="ADAL" clId="{2A560EAD-A9E0-4E04-A8EF-BD6331D7CD7D}" dt="2020-11-28T00:23:50.021" v="374" actId="22"/>
          <ac:picMkLst>
            <pc:docMk/>
            <pc:sldMk cId="3197458170" sldId="277"/>
            <ac:picMk id="8" creationId="{301D1C43-308D-4646-BC30-F2F0CABAE862}"/>
          </ac:picMkLst>
        </pc:picChg>
      </pc:sldChg>
      <pc:sldChg chg="addSp mod ord">
        <pc:chgData name="Mehmet Kut" userId="6356778d-3a55-4be9-b133-f91e09ec253f" providerId="ADAL" clId="{2A560EAD-A9E0-4E04-A8EF-BD6331D7CD7D}" dt="2020-11-28T00:23:51.380" v="375" actId="22"/>
        <pc:sldMkLst>
          <pc:docMk/>
          <pc:sldMk cId="2018288644" sldId="278"/>
        </pc:sldMkLst>
        <pc:spChg chg="add">
          <ac:chgData name="Mehmet Kut" userId="6356778d-3a55-4be9-b133-f91e09ec253f" providerId="ADAL" clId="{2A560EAD-A9E0-4E04-A8EF-BD6331D7CD7D}" dt="2020-11-28T00:23:51.380" v="375" actId="22"/>
          <ac:spMkLst>
            <pc:docMk/>
            <pc:sldMk cId="2018288644" sldId="278"/>
            <ac:spMk id="5" creationId="{9C41D737-3F09-4651-8231-0285CAA4C48D}"/>
          </ac:spMkLst>
        </pc:spChg>
        <pc:picChg chg="add">
          <ac:chgData name="Mehmet Kut" userId="6356778d-3a55-4be9-b133-f91e09ec253f" providerId="ADAL" clId="{2A560EAD-A9E0-4E04-A8EF-BD6331D7CD7D}" dt="2020-11-28T00:23:51.380" v="375" actId="22"/>
          <ac:picMkLst>
            <pc:docMk/>
            <pc:sldMk cId="2018288644" sldId="278"/>
            <ac:picMk id="12" creationId="{324DC936-6D19-4BED-AA56-F8084A31B402}"/>
          </ac:picMkLst>
        </pc:picChg>
      </pc:sldChg>
      <pc:sldChg chg="del">
        <pc:chgData name="Mehmet Kut" userId="6356778d-3a55-4be9-b133-f91e09ec253f" providerId="ADAL" clId="{2A560EAD-A9E0-4E04-A8EF-BD6331D7CD7D}" dt="2020-11-28T00:09:52.872" v="363" actId="47"/>
        <pc:sldMkLst>
          <pc:docMk/>
          <pc:sldMk cId="3434553701" sldId="279"/>
        </pc:sldMkLst>
      </pc:sldChg>
      <pc:sldChg chg="addSp mod ord">
        <pc:chgData name="Mehmet Kut" userId="6356778d-3a55-4be9-b133-f91e09ec253f" providerId="ADAL" clId="{2A560EAD-A9E0-4E04-A8EF-BD6331D7CD7D}" dt="2020-11-28T00:23:55.298" v="377" actId="22"/>
        <pc:sldMkLst>
          <pc:docMk/>
          <pc:sldMk cId="3010721725" sldId="280"/>
        </pc:sldMkLst>
        <pc:spChg chg="add">
          <ac:chgData name="Mehmet Kut" userId="6356778d-3a55-4be9-b133-f91e09ec253f" providerId="ADAL" clId="{2A560EAD-A9E0-4E04-A8EF-BD6331D7CD7D}" dt="2020-11-28T00:23:55.298" v="377" actId="22"/>
          <ac:spMkLst>
            <pc:docMk/>
            <pc:sldMk cId="3010721725" sldId="280"/>
            <ac:spMk id="3" creationId="{AA5EB553-3753-47F4-A663-0DF67D9A884D}"/>
          </ac:spMkLst>
        </pc:spChg>
        <pc:picChg chg="add">
          <ac:chgData name="Mehmet Kut" userId="6356778d-3a55-4be9-b133-f91e09ec253f" providerId="ADAL" clId="{2A560EAD-A9E0-4E04-A8EF-BD6331D7CD7D}" dt="2020-11-28T00:23:55.298" v="377" actId="22"/>
          <ac:picMkLst>
            <pc:docMk/>
            <pc:sldMk cId="3010721725" sldId="280"/>
            <ac:picMk id="5" creationId="{EB66B94D-2478-476F-8192-AED76CD5A8E7}"/>
          </ac:picMkLst>
        </pc:picChg>
      </pc:sldChg>
      <pc:sldChg chg="del">
        <pc:chgData name="Mehmet Kut" userId="6356778d-3a55-4be9-b133-f91e09ec253f" providerId="ADAL" clId="{2A560EAD-A9E0-4E04-A8EF-BD6331D7CD7D}" dt="2020-11-28T00:09:55.039" v="364" actId="47"/>
        <pc:sldMkLst>
          <pc:docMk/>
          <pc:sldMk cId="1579762919" sldId="281"/>
        </pc:sldMkLst>
      </pc:sldChg>
      <pc:sldChg chg="addSp mod">
        <pc:chgData name="Mehmet Kut" userId="6356778d-3a55-4be9-b133-f91e09ec253f" providerId="ADAL" clId="{2A560EAD-A9E0-4E04-A8EF-BD6331D7CD7D}" dt="2020-11-28T00:23:58.736" v="378" actId="22"/>
        <pc:sldMkLst>
          <pc:docMk/>
          <pc:sldMk cId="863208134" sldId="282"/>
        </pc:sldMkLst>
        <pc:spChg chg="add">
          <ac:chgData name="Mehmet Kut" userId="6356778d-3a55-4be9-b133-f91e09ec253f" providerId="ADAL" clId="{2A560EAD-A9E0-4E04-A8EF-BD6331D7CD7D}" dt="2020-11-28T00:23:58.736" v="378" actId="22"/>
          <ac:spMkLst>
            <pc:docMk/>
            <pc:sldMk cId="863208134" sldId="282"/>
            <ac:spMk id="2" creationId="{D623AD27-23E5-4314-BD7E-68BCF30D20C4}"/>
          </ac:spMkLst>
        </pc:spChg>
        <pc:picChg chg="add">
          <ac:chgData name="Mehmet Kut" userId="6356778d-3a55-4be9-b133-f91e09ec253f" providerId="ADAL" clId="{2A560EAD-A9E0-4E04-A8EF-BD6331D7CD7D}" dt="2020-11-28T00:23:58.736" v="378" actId="22"/>
          <ac:picMkLst>
            <pc:docMk/>
            <pc:sldMk cId="863208134" sldId="282"/>
            <ac:picMk id="3" creationId="{86905C7E-6ECC-405A-A7A8-DE7A83FFD118}"/>
          </ac:picMkLst>
        </pc:picChg>
      </pc:sldChg>
      <pc:sldChg chg="addSp modSp mod modAnim">
        <pc:chgData name="Mehmet Kut" userId="6356778d-3a55-4be9-b133-f91e09ec253f" providerId="ADAL" clId="{2A560EAD-A9E0-4E04-A8EF-BD6331D7CD7D}" dt="2020-11-28T10:10:45.377" v="685" actId="1076"/>
        <pc:sldMkLst>
          <pc:docMk/>
          <pc:sldMk cId="1107766694" sldId="283"/>
        </pc:sldMkLst>
        <pc:spChg chg="add">
          <ac:chgData name="Mehmet Kut" userId="6356778d-3a55-4be9-b133-f91e09ec253f" providerId="ADAL" clId="{2A560EAD-A9E0-4E04-A8EF-BD6331D7CD7D}" dt="2020-11-28T00:23:33.416" v="369" actId="22"/>
          <ac:spMkLst>
            <pc:docMk/>
            <pc:sldMk cId="1107766694" sldId="283"/>
            <ac:spMk id="2" creationId="{B6FB1B9C-D9DA-4219-8C43-B6A7D9247B56}"/>
          </ac:spMkLst>
        </pc:spChg>
        <pc:spChg chg="mod">
          <ac:chgData name="Mehmet Kut" userId="6356778d-3a55-4be9-b133-f91e09ec253f" providerId="ADAL" clId="{2A560EAD-A9E0-4E04-A8EF-BD6331D7CD7D}" dt="2020-11-28T08:49:21.811" v="499" actId="27636"/>
          <ac:spMkLst>
            <pc:docMk/>
            <pc:sldMk cId="1107766694" sldId="283"/>
            <ac:spMk id="5" creationId="{B1502070-10D0-0446-B73F-8A820F13084E}"/>
          </ac:spMkLst>
        </pc:spChg>
        <pc:spChg chg="mod">
          <ac:chgData name="Mehmet Kut" userId="6356778d-3a55-4be9-b133-f91e09ec253f" providerId="ADAL" clId="{2A560EAD-A9E0-4E04-A8EF-BD6331D7CD7D}" dt="2020-11-28T10:10:45.377" v="685" actId="1076"/>
          <ac:spMkLst>
            <pc:docMk/>
            <pc:sldMk cId="1107766694" sldId="283"/>
            <ac:spMk id="10" creationId="{953C61A9-EAE8-4547-AEFC-0C228E613E98}"/>
          </ac:spMkLst>
        </pc:spChg>
        <pc:spChg chg="mod">
          <ac:chgData name="Mehmet Kut" userId="6356778d-3a55-4be9-b133-f91e09ec253f" providerId="ADAL" clId="{2A560EAD-A9E0-4E04-A8EF-BD6331D7CD7D}" dt="2020-11-28T10:10:45.377" v="685" actId="1076"/>
          <ac:spMkLst>
            <pc:docMk/>
            <pc:sldMk cId="1107766694" sldId="283"/>
            <ac:spMk id="11" creationId="{9F373965-B1F3-4483-8175-4C0E07E5ED81}"/>
          </ac:spMkLst>
        </pc:spChg>
        <pc:picChg chg="add">
          <ac:chgData name="Mehmet Kut" userId="6356778d-3a55-4be9-b133-f91e09ec253f" providerId="ADAL" clId="{2A560EAD-A9E0-4E04-A8EF-BD6331D7CD7D}" dt="2020-11-28T00:23:33.416" v="369" actId="22"/>
          <ac:picMkLst>
            <pc:docMk/>
            <pc:sldMk cId="1107766694" sldId="283"/>
            <ac:picMk id="3" creationId="{01FCD9A5-E3A2-4910-B1CB-FBDE52D82CA7}"/>
          </ac:picMkLst>
        </pc:picChg>
        <pc:picChg chg="mod">
          <ac:chgData name="Mehmet Kut" userId="6356778d-3a55-4be9-b133-f91e09ec253f" providerId="ADAL" clId="{2A560EAD-A9E0-4E04-A8EF-BD6331D7CD7D}" dt="2020-11-28T10:10:45.377" v="685" actId="1076"/>
          <ac:picMkLst>
            <pc:docMk/>
            <pc:sldMk cId="1107766694" sldId="283"/>
            <ac:picMk id="8" creationId="{0BC087BC-45BE-4C14-8074-E23B692A4E30}"/>
          </ac:picMkLst>
        </pc:picChg>
        <pc:picChg chg="mod">
          <ac:chgData name="Mehmet Kut" userId="6356778d-3a55-4be9-b133-f91e09ec253f" providerId="ADAL" clId="{2A560EAD-A9E0-4E04-A8EF-BD6331D7CD7D}" dt="2020-11-28T10:10:45.377" v="685" actId="1076"/>
          <ac:picMkLst>
            <pc:docMk/>
            <pc:sldMk cId="1107766694" sldId="283"/>
            <ac:picMk id="9" creationId="{073B1A1D-5EB5-4883-A8BC-681B2E34A93F}"/>
          </ac:picMkLst>
        </pc:picChg>
        <pc:picChg chg="mod">
          <ac:chgData name="Mehmet Kut" userId="6356778d-3a55-4be9-b133-f91e09ec253f" providerId="ADAL" clId="{2A560EAD-A9E0-4E04-A8EF-BD6331D7CD7D}" dt="2020-11-28T10:10:45.377" v="685" actId="1076"/>
          <ac:picMkLst>
            <pc:docMk/>
            <pc:sldMk cId="1107766694" sldId="283"/>
            <ac:picMk id="12" creationId="{286E7397-6AEA-436B-B4CA-A11554F5459A}"/>
          </ac:picMkLst>
        </pc:picChg>
      </pc:sldChg>
      <pc:sldChg chg="del">
        <pc:chgData name="Mehmet Kut" userId="6356778d-3a55-4be9-b133-f91e09ec253f" providerId="ADAL" clId="{2A560EAD-A9E0-4E04-A8EF-BD6331D7CD7D}" dt="2020-11-28T00:09:56.920" v="365" actId="47"/>
        <pc:sldMkLst>
          <pc:docMk/>
          <pc:sldMk cId="2527668174" sldId="284"/>
        </pc:sldMkLst>
      </pc:sldChg>
      <pc:sldChg chg="del">
        <pc:chgData name="Mehmet Kut" userId="6356778d-3a55-4be9-b133-f91e09ec253f" providerId="ADAL" clId="{2A560EAD-A9E0-4E04-A8EF-BD6331D7CD7D}" dt="2020-11-27T23:48:52.392" v="0" actId="47"/>
        <pc:sldMkLst>
          <pc:docMk/>
          <pc:sldMk cId="3096032457" sldId="285"/>
        </pc:sldMkLst>
      </pc:sldChg>
      <pc:sldChg chg="del">
        <pc:chgData name="Mehmet Kut" userId="6356778d-3a55-4be9-b133-f91e09ec253f" providerId="ADAL" clId="{2A560EAD-A9E0-4E04-A8EF-BD6331D7CD7D}" dt="2020-11-27T23:48:53.618" v="1" actId="47"/>
        <pc:sldMkLst>
          <pc:docMk/>
          <pc:sldMk cId="4124139266" sldId="286"/>
        </pc:sldMkLst>
      </pc:sldChg>
      <pc:sldChg chg="addSp mod">
        <pc:chgData name="Mehmet Kut" userId="6356778d-3a55-4be9-b133-f91e09ec253f" providerId="ADAL" clId="{2A560EAD-A9E0-4E04-A8EF-BD6331D7CD7D}" dt="2020-11-28T00:24:03.707" v="381" actId="22"/>
        <pc:sldMkLst>
          <pc:docMk/>
          <pc:sldMk cId="4285407418" sldId="287"/>
        </pc:sldMkLst>
        <pc:spChg chg="add">
          <ac:chgData name="Mehmet Kut" userId="6356778d-3a55-4be9-b133-f91e09ec253f" providerId="ADAL" clId="{2A560EAD-A9E0-4E04-A8EF-BD6331D7CD7D}" dt="2020-11-28T00:24:03.707" v="381" actId="22"/>
          <ac:spMkLst>
            <pc:docMk/>
            <pc:sldMk cId="4285407418" sldId="287"/>
            <ac:spMk id="3" creationId="{78BD8C05-F5C3-41B2-8D58-1B72537F30E2}"/>
          </ac:spMkLst>
        </pc:spChg>
        <pc:picChg chg="add">
          <ac:chgData name="Mehmet Kut" userId="6356778d-3a55-4be9-b133-f91e09ec253f" providerId="ADAL" clId="{2A560EAD-A9E0-4E04-A8EF-BD6331D7CD7D}" dt="2020-11-28T00:24:03.707" v="381" actId="22"/>
          <ac:picMkLst>
            <pc:docMk/>
            <pc:sldMk cId="4285407418" sldId="287"/>
            <ac:picMk id="6" creationId="{A6979F6A-04AC-45CE-A92B-40D2D8C125B7}"/>
          </ac:picMkLst>
        </pc:picChg>
      </pc:sldChg>
      <pc:sldChg chg="addSp mod">
        <pc:chgData name="Mehmet Kut" userId="6356778d-3a55-4be9-b133-f91e09ec253f" providerId="ADAL" clId="{2A560EAD-A9E0-4E04-A8EF-BD6331D7CD7D}" dt="2020-11-28T00:24:05.226" v="382" actId="22"/>
        <pc:sldMkLst>
          <pc:docMk/>
          <pc:sldMk cId="641238877" sldId="288"/>
        </pc:sldMkLst>
        <pc:spChg chg="add">
          <ac:chgData name="Mehmet Kut" userId="6356778d-3a55-4be9-b133-f91e09ec253f" providerId="ADAL" clId="{2A560EAD-A9E0-4E04-A8EF-BD6331D7CD7D}" dt="2020-11-28T00:24:05.226" v="382" actId="22"/>
          <ac:spMkLst>
            <pc:docMk/>
            <pc:sldMk cId="641238877" sldId="288"/>
            <ac:spMk id="3" creationId="{31674431-A857-4FDF-B902-C298701E76DE}"/>
          </ac:spMkLst>
        </pc:spChg>
        <pc:picChg chg="add">
          <ac:chgData name="Mehmet Kut" userId="6356778d-3a55-4be9-b133-f91e09ec253f" providerId="ADAL" clId="{2A560EAD-A9E0-4E04-A8EF-BD6331D7CD7D}" dt="2020-11-28T00:24:05.226" v="382" actId="22"/>
          <ac:picMkLst>
            <pc:docMk/>
            <pc:sldMk cId="641238877" sldId="288"/>
            <ac:picMk id="6" creationId="{A4AC9BC1-5615-4B44-9B89-205DB7949479}"/>
          </ac:picMkLst>
        </pc:picChg>
      </pc:sldChg>
      <pc:sldChg chg="addSp mod">
        <pc:chgData name="Mehmet Kut" userId="6356778d-3a55-4be9-b133-f91e09ec253f" providerId="ADAL" clId="{2A560EAD-A9E0-4E04-A8EF-BD6331D7CD7D}" dt="2020-11-28T00:23:59.864" v="379" actId="22"/>
        <pc:sldMkLst>
          <pc:docMk/>
          <pc:sldMk cId="3874578112" sldId="289"/>
        </pc:sldMkLst>
        <pc:spChg chg="add">
          <ac:chgData name="Mehmet Kut" userId="6356778d-3a55-4be9-b133-f91e09ec253f" providerId="ADAL" clId="{2A560EAD-A9E0-4E04-A8EF-BD6331D7CD7D}" dt="2020-11-28T00:23:59.864" v="379" actId="22"/>
          <ac:spMkLst>
            <pc:docMk/>
            <pc:sldMk cId="3874578112" sldId="289"/>
            <ac:spMk id="3" creationId="{E794AF4B-1CCA-4D0E-9738-E896AD3E94E5}"/>
          </ac:spMkLst>
        </pc:spChg>
        <pc:picChg chg="add">
          <ac:chgData name="Mehmet Kut" userId="6356778d-3a55-4be9-b133-f91e09ec253f" providerId="ADAL" clId="{2A560EAD-A9E0-4E04-A8EF-BD6331D7CD7D}" dt="2020-11-28T00:23:59.864" v="379" actId="22"/>
          <ac:picMkLst>
            <pc:docMk/>
            <pc:sldMk cId="3874578112" sldId="289"/>
            <ac:picMk id="4" creationId="{C89F9A33-C67E-4D8A-9B5D-B1CA76BB11CE}"/>
          </ac:picMkLst>
        </pc:picChg>
      </pc:sldChg>
      <pc:sldChg chg="del">
        <pc:chgData name="Mehmet Kut" userId="6356778d-3a55-4be9-b133-f91e09ec253f" providerId="ADAL" clId="{2A560EAD-A9E0-4E04-A8EF-BD6331D7CD7D}" dt="2020-11-28T00:09:58.530" v="366" actId="47"/>
        <pc:sldMkLst>
          <pc:docMk/>
          <pc:sldMk cId="884128004" sldId="290"/>
        </pc:sldMkLst>
      </pc:sldChg>
      <pc:sldChg chg="addSp mod">
        <pc:chgData name="Mehmet Kut" userId="6356778d-3a55-4be9-b133-f91e09ec253f" providerId="ADAL" clId="{2A560EAD-A9E0-4E04-A8EF-BD6331D7CD7D}" dt="2020-11-28T00:24:01.772" v="380" actId="22"/>
        <pc:sldMkLst>
          <pc:docMk/>
          <pc:sldMk cId="2720949904" sldId="291"/>
        </pc:sldMkLst>
        <pc:spChg chg="add">
          <ac:chgData name="Mehmet Kut" userId="6356778d-3a55-4be9-b133-f91e09ec253f" providerId="ADAL" clId="{2A560EAD-A9E0-4E04-A8EF-BD6331D7CD7D}" dt="2020-11-28T00:24:01.772" v="380" actId="22"/>
          <ac:spMkLst>
            <pc:docMk/>
            <pc:sldMk cId="2720949904" sldId="291"/>
            <ac:spMk id="3" creationId="{A47F8A00-5D7D-4447-AD1D-3BD04076FB29}"/>
          </ac:spMkLst>
        </pc:spChg>
        <pc:picChg chg="add">
          <ac:chgData name="Mehmet Kut" userId="6356778d-3a55-4be9-b133-f91e09ec253f" providerId="ADAL" clId="{2A560EAD-A9E0-4E04-A8EF-BD6331D7CD7D}" dt="2020-11-28T00:24:01.772" v="380" actId="22"/>
          <ac:picMkLst>
            <pc:docMk/>
            <pc:sldMk cId="2720949904" sldId="291"/>
            <ac:picMk id="4" creationId="{3AAE4204-54A1-491D-B18F-B569A0717EC8}"/>
          </ac:picMkLst>
        </pc:picChg>
      </pc:sldChg>
      <pc:sldChg chg="addSp mod">
        <pc:chgData name="Mehmet Kut" userId="6356778d-3a55-4be9-b133-f91e09ec253f" providerId="ADAL" clId="{2A560EAD-A9E0-4E04-A8EF-BD6331D7CD7D}" dt="2020-11-28T00:23:44.839" v="372" actId="22"/>
        <pc:sldMkLst>
          <pc:docMk/>
          <pc:sldMk cId="2294160751" sldId="292"/>
        </pc:sldMkLst>
        <pc:spChg chg="add">
          <ac:chgData name="Mehmet Kut" userId="6356778d-3a55-4be9-b133-f91e09ec253f" providerId="ADAL" clId="{2A560EAD-A9E0-4E04-A8EF-BD6331D7CD7D}" dt="2020-11-28T00:23:44.839" v="372" actId="22"/>
          <ac:spMkLst>
            <pc:docMk/>
            <pc:sldMk cId="2294160751" sldId="292"/>
            <ac:spMk id="2" creationId="{AAE24C0A-6043-43D1-9A3E-5D980B266CAC}"/>
          </ac:spMkLst>
        </pc:spChg>
        <pc:picChg chg="add">
          <ac:chgData name="Mehmet Kut" userId="6356778d-3a55-4be9-b133-f91e09ec253f" providerId="ADAL" clId="{2A560EAD-A9E0-4E04-A8EF-BD6331D7CD7D}" dt="2020-11-28T00:23:44.839" v="372" actId="22"/>
          <ac:picMkLst>
            <pc:docMk/>
            <pc:sldMk cId="2294160751" sldId="292"/>
            <ac:picMk id="3" creationId="{E4A35BC5-7BA3-4A86-A0F7-DADCB4B82CFF}"/>
          </ac:picMkLst>
        </pc:picChg>
      </pc:sldChg>
      <pc:sldChg chg="addSp modSp mod ord">
        <pc:chgData name="Mehmet Kut" userId="6356778d-3a55-4be9-b133-f91e09ec253f" providerId="ADAL" clId="{2A560EAD-A9E0-4E04-A8EF-BD6331D7CD7D}" dt="2020-11-28T00:23:53.307" v="376" actId="22"/>
        <pc:sldMkLst>
          <pc:docMk/>
          <pc:sldMk cId="6851693" sldId="293"/>
        </pc:sldMkLst>
        <pc:spChg chg="mod">
          <ac:chgData name="Mehmet Kut" userId="6356778d-3a55-4be9-b133-f91e09ec253f" providerId="ADAL" clId="{2A560EAD-A9E0-4E04-A8EF-BD6331D7CD7D}" dt="2020-11-28T00:03:14.006" v="359" actId="20577"/>
          <ac:spMkLst>
            <pc:docMk/>
            <pc:sldMk cId="6851693" sldId="293"/>
            <ac:spMk id="2" creationId="{1988F310-850C-40DA-A681-257A5BB9414A}"/>
          </ac:spMkLst>
        </pc:spChg>
        <pc:spChg chg="add">
          <ac:chgData name="Mehmet Kut" userId="6356778d-3a55-4be9-b133-f91e09ec253f" providerId="ADAL" clId="{2A560EAD-A9E0-4E04-A8EF-BD6331D7CD7D}" dt="2020-11-28T00:23:53.307" v="376" actId="22"/>
          <ac:spMkLst>
            <pc:docMk/>
            <pc:sldMk cId="6851693" sldId="293"/>
            <ac:spMk id="3" creationId="{BAD72270-D445-4A62-A31A-66B8E9DDB9EC}"/>
          </ac:spMkLst>
        </pc:spChg>
        <pc:picChg chg="add">
          <ac:chgData name="Mehmet Kut" userId="6356778d-3a55-4be9-b133-f91e09ec253f" providerId="ADAL" clId="{2A560EAD-A9E0-4E04-A8EF-BD6331D7CD7D}" dt="2020-11-28T00:23:53.307" v="376" actId="22"/>
          <ac:picMkLst>
            <pc:docMk/>
            <pc:sldMk cId="6851693" sldId="293"/>
            <ac:picMk id="5" creationId="{67975C65-8B32-41C3-99F8-139B659A6A14}"/>
          </ac:picMkLst>
        </pc:picChg>
      </pc:sldChg>
      <pc:sldChg chg="add del">
        <pc:chgData name="Mehmet Kut" userId="6356778d-3a55-4be9-b133-f91e09ec253f" providerId="ADAL" clId="{2A560EAD-A9E0-4E04-A8EF-BD6331D7CD7D}" dt="2020-11-28T00:03:58.910" v="362" actId="47"/>
        <pc:sldMkLst>
          <pc:docMk/>
          <pc:sldMk cId="3027636491" sldId="294"/>
        </pc:sldMkLst>
      </pc:sldChg>
      <pc:sldChg chg="addSp">
        <pc:chgData name="Mehmet Kut" userId="6356778d-3a55-4be9-b133-f91e09ec253f" providerId="ADAL" clId="{2A560EAD-A9E0-4E04-A8EF-BD6331D7CD7D}" dt="2020-11-27T23:56:45.825" v="285"/>
        <pc:sldMkLst>
          <pc:docMk/>
          <pc:sldMk cId="302395824" sldId="295"/>
        </pc:sldMkLst>
        <pc:picChg chg="add">
          <ac:chgData name="Mehmet Kut" userId="6356778d-3a55-4be9-b133-f91e09ec253f" providerId="ADAL" clId="{2A560EAD-A9E0-4E04-A8EF-BD6331D7CD7D}" dt="2020-11-27T23:56:45.825" v="285"/>
          <ac:picMkLst>
            <pc:docMk/>
            <pc:sldMk cId="302395824" sldId="295"/>
            <ac:picMk id="6146" creationId="{E0533CA5-80D4-4F18-93B1-510FD256C1DB}"/>
          </ac:picMkLst>
        </pc:picChg>
      </pc:sldChg>
      <pc:sldChg chg="addSp">
        <pc:chgData name="Mehmet Kut" userId="6356778d-3a55-4be9-b133-f91e09ec253f" providerId="ADAL" clId="{2A560EAD-A9E0-4E04-A8EF-BD6331D7CD7D}" dt="2020-11-27T23:56:32.890" v="280"/>
        <pc:sldMkLst>
          <pc:docMk/>
          <pc:sldMk cId="1381331388" sldId="295"/>
        </pc:sldMkLst>
        <pc:spChg chg="add">
          <ac:chgData name="Mehmet Kut" userId="6356778d-3a55-4be9-b133-f91e09ec253f" providerId="ADAL" clId="{2A560EAD-A9E0-4E04-A8EF-BD6331D7CD7D}" dt="2020-11-27T23:56:32.890" v="280"/>
          <ac:spMkLst>
            <pc:docMk/>
            <pc:sldMk cId="1381331388" sldId="295"/>
            <ac:spMk id="2" creationId="{DFD755E3-044F-46EE-9AE8-3D95DBF27F2D}"/>
          </ac:spMkLst>
        </pc:spChg>
      </pc:sldChg>
      <pc:sldChg chg="addSp delSp modSp add del mod modAnim modNotesTx">
        <pc:chgData name="Mehmet Kut" userId="6356778d-3a55-4be9-b133-f91e09ec253f" providerId="ADAL" clId="{2A560EAD-A9E0-4E04-A8EF-BD6331D7CD7D}" dt="2020-11-28T00:23:46.811" v="373" actId="22"/>
        <pc:sldMkLst>
          <pc:docMk/>
          <pc:sldMk cId="2599084122" sldId="295"/>
        </pc:sldMkLst>
        <pc:spChg chg="add">
          <ac:chgData name="Mehmet Kut" userId="6356778d-3a55-4be9-b133-f91e09ec253f" providerId="ADAL" clId="{2A560EAD-A9E0-4E04-A8EF-BD6331D7CD7D}" dt="2020-11-28T00:23:46.811" v="373" actId="22"/>
          <ac:spMkLst>
            <pc:docMk/>
            <pc:sldMk cId="2599084122" sldId="295"/>
            <ac:spMk id="2" creationId="{5DF8653F-B431-43EF-B8E1-7850B194284C}"/>
          </ac:spMkLst>
        </pc:spChg>
        <pc:spChg chg="mod">
          <ac:chgData name="Mehmet Kut" userId="6356778d-3a55-4be9-b133-f91e09ec253f" providerId="ADAL" clId="{2A560EAD-A9E0-4E04-A8EF-BD6331D7CD7D}" dt="2020-11-27T23:50:43.990" v="28" actId="20577"/>
          <ac:spMkLst>
            <pc:docMk/>
            <pc:sldMk cId="2599084122" sldId="295"/>
            <ac:spMk id="4" creationId="{A5978665-5002-1742-977E-0C695ED1C349}"/>
          </ac:spMkLst>
        </pc:spChg>
        <pc:spChg chg="mod">
          <ac:chgData name="Mehmet Kut" userId="6356778d-3a55-4be9-b133-f91e09ec253f" providerId="ADAL" clId="{2A560EAD-A9E0-4E04-A8EF-BD6331D7CD7D}" dt="2020-11-27T23:52:55.529" v="231" actId="20577"/>
          <ac:spMkLst>
            <pc:docMk/>
            <pc:sldMk cId="2599084122" sldId="295"/>
            <ac:spMk id="5" creationId="{B1502070-10D0-0446-B73F-8A820F13084E}"/>
          </ac:spMkLst>
        </pc:spChg>
        <pc:picChg chg="add mod">
          <ac:chgData name="Mehmet Kut" userId="6356778d-3a55-4be9-b133-f91e09ec253f" providerId="ADAL" clId="{2A560EAD-A9E0-4E04-A8EF-BD6331D7CD7D}" dt="2020-11-27T23:56:58.803" v="294" actId="1076"/>
          <ac:picMkLst>
            <pc:docMk/>
            <pc:sldMk cId="2599084122" sldId="295"/>
            <ac:picMk id="3" creationId="{FA59A288-2E49-4994-B43C-AEBD3191A95E}"/>
          </ac:picMkLst>
        </pc:picChg>
        <pc:picChg chg="add del mod">
          <ac:chgData name="Mehmet Kut" userId="6356778d-3a55-4be9-b133-f91e09ec253f" providerId="ADAL" clId="{2A560EAD-A9E0-4E04-A8EF-BD6331D7CD7D}" dt="2020-11-27T23:57:30.639" v="299" actId="21"/>
          <ac:picMkLst>
            <pc:docMk/>
            <pc:sldMk cId="2599084122" sldId="295"/>
            <ac:picMk id="6" creationId="{259398A8-DC0B-4E74-8145-870254357425}"/>
          </ac:picMkLst>
        </pc:picChg>
        <pc:picChg chg="add">
          <ac:chgData name="Mehmet Kut" userId="6356778d-3a55-4be9-b133-f91e09ec253f" providerId="ADAL" clId="{2A560EAD-A9E0-4E04-A8EF-BD6331D7CD7D}" dt="2020-11-28T00:23:46.811" v="373" actId="22"/>
          <ac:picMkLst>
            <pc:docMk/>
            <pc:sldMk cId="2599084122" sldId="295"/>
            <ac:picMk id="7" creationId="{45B671A3-D308-48B2-8BE4-E684E120D003}"/>
          </ac:picMkLst>
        </pc:picChg>
        <pc:picChg chg="add del">
          <ac:chgData name="Mehmet Kut" userId="6356778d-3a55-4be9-b133-f91e09ec253f" providerId="ADAL" clId="{2A560EAD-A9E0-4E04-A8EF-BD6331D7CD7D}" dt="2020-11-27T23:56:32.878" v="279" actId="22"/>
          <ac:picMkLst>
            <pc:docMk/>
            <pc:sldMk cId="2599084122" sldId="295"/>
            <ac:picMk id="7" creationId="{744C87BF-7E68-46BD-8205-0DAA9E7219D1}"/>
          </ac:picMkLst>
        </pc:picChg>
        <pc:picChg chg="add del">
          <ac:chgData name="Mehmet Kut" userId="6356778d-3a55-4be9-b133-f91e09ec253f" providerId="ADAL" clId="{2A560EAD-A9E0-4E04-A8EF-BD6331D7CD7D}" dt="2020-11-27T23:56:36.533" v="284" actId="478"/>
          <ac:picMkLst>
            <pc:docMk/>
            <pc:sldMk cId="2599084122" sldId="295"/>
            <ac:picMk id="9" creationId="{16BAAE00-1DDD-4E27-963B-31D567E158A0}"/>
          </ac:picMkLst>
        </pc:picChg>
        <pc:picChg chg="add mod">
          <ac:chgData name="Mehmet Kut" userId="6356778d-3a55-4be9-b133-f91e09ec253f" providerId="ADAL" clId="{2A560EAD-A9E0-4E04-A8EF-BD6331D7CD7D}" dt="2020-11-27T23:57:49.221" v="304" actId="1076"/>
          <ac:picMkLst>
            <pc:docMk/>
            <pc:sldMk cId="2599084122" sldId="295"/>
            <ac:picMk id="9" creationId="{726E9185-ECC8-44DA-83AA-67B0ECBBBE46}"/>
          </ac:picMkLst>
        </pc:picChg>
        <pc:picChg chg="mod">
          <ac:chgData name="Mehmet Kut" userId="6356778d-3a55-4be9-b133-f91e09ec253f" providerId="ADAL" clId="{2A560EAD-A9E0-4E04-A8EF-BD6331D7CD7D}" dt="2020-11-27T23:56:59.753" v="295" actId="1076"/>
          <ac:picMkLst>
            <pc:docMk/>
            <pc:sldMk cId="2599084122" sldId="295"/>
            <ac:picMk id="1026" creationId="{DE2DC633-EFC8-44D6-B2B0-A033E24E9355}"/>
          </ac:picMkLst>
        </pc:picChg>
        <pc:picChg chg="mod">
          <ac:chgData name="Mehmet Kut" userId="6356778d-3a55-4be9-b133-f91e09ec253f" providerId="ADAL" clId="{2A560EAD-A9E0-4E04-A8EF-BD6331D7CD7D}" dt="2020-11-27T23:57:20.031" v="297" actId="1076"/>
          <ac:picMkLst>
            <pc:docMk/>
            <pc:sldMk cId="2599084122" sldId="295"/>
            <ac:picMk id="3074" creationId="{9AF96B36-8E44-462D-AD9F-33A6ACF09FB0}"/>
          </ac:picMkLst>
        </pc:picChg>
        <pc:picChg chg="mod">
          <ac:chgData name="Mehmet Kut" userId="6356778d-3a55-4be9-b133-f91e09ec253f" providerId="ADAL" clId="{2A560EAD-A9E0-4E04-A8EF-BD6331D7CD7D}" dt="2020-11-27T23:56:57.539" v="293" actId="1076"/>
          <ac:picMkLst>
            <pc:docMk/>
            <pc:sldMk cId="2599084122" sldId="295"/>
            <ac:picMk id="6146" creationId="{E0533CA5-80D4-4F18-93B1-510FD256C1DB}"/>
          </ac:picMkLst>
        </pc:picChg>
      </pc:sldChg>
      <pc:sldChg chg="addSp">
        <pc:chgData name="Mehmet Kut" userId="6356778d-3a55-4be9-b133-f91e09ec253f" providerId="ADAL" clId="{2A560EAD-A9E0-4E04-A8EF-BD6331D7CD7D}" dt="2020-11-27T23:55:00.334" v="247"/>
        <pc:sldMkLst>
          <pc:docMk/>
          <pc:sldMk cId="2614710820" sldId="295"/>
        </pc:sldMkLst>
        <pc:picChg chg="add">
          <ac:chgData name="Mehmet Kut" userId="6356778d-3a55-4be9-b133-f91e09ec253f" providerId="ADAL" clId="{2A560EAD-A9E0-4E04-A8EF-BD6331D7CD7D}" dt="2020-11-27T23:55:00.334" v="247"/>
          <ac:picMkLst>
            <pc:docMk/>
            <pc:sldMk cId="2614710820" sldId="295"/>
            <ac:picMk id="1026" creationId="{DE2DC633-EFC8-44D6-B2B0-A033E24E9355}"/>
          </ac:picMkLst>
        </pc:picChg>
      </pc:sldChg>
      <pc:sldChg chg="addSp">
        <pc:chgData name="Mehmet Kut" userId="6356778d-3a55-4be9-b133-f91e09ec253f" providerId="ADAL" clId="{2A560EAD-A9E0-4E04-A8EF-BD6331D7CD7D}" dt="2020-11-27T23:55:59.422" v="262"/>
        <pc:sldMkLst>
          <pc:docMk/>
          <pc:sldMk cId="3136202395" sldId="295"/>
        </pc:sldMkLst>
        <pc:picChg chg="add">
          <ac:chgData name="Mehmet Kut" userId="6356778d-3a55-4be9-b133-f91e09ec253f" providerId="ADAL" clId="{2A560EAD-A9E0-4E04-A8EF-BD6331D7CD7D}" dt="2020-11-27T23:55:59.422" v="262"/>
          <ac:picMkLst>
            <pc:docMk/>
            <pc:sldMk cId="3136202395" sldId="295"/>
            <ac:picMk id="3074" creationId="{9AF96B36-8E44-462D-AD9F-33A6ACF09FB0}"/>
          </ac:picMkLst>
        </pc:picChg>
      </pc:sldChg>
      <pc:sldChg chg="addSp">
        <pc:chgData name="Mehmet Kut" userId="6356778d-3a55-4be9-b133-f91e09ec253f" providerId="ADAL" clId="{2A560EAD-A9E0-4E04-A8EF-BD6331D7CD7D}" dt="2020-11-27T23:55:25.209" v="253"/>
        <pc:sldMkLst>
          <pc:docMk/>
          <pc:sldMk cId="3953593651" sldId="295"/>
        </pc:sldMkLst>
        <pc:spChg chg="add">
          <ac:chgData name="Mehmet Kut" userId="6356778d-3a55-4be9-b133-f91e09ec253f" providerId="ADAL" clId="{2A560EAD-A9E0-4E04-A8EF-BD6331D7CD7D}" dt="2020-11-27T23:55:25.209" v="253"/>
          <ac:spMkLst>
            <pc:docMk/>
            <pc:sldMk cId="3953593651" sldId="295"/>
            <ac:spMk id="2" creationId="{EE1C1D1C-7C52-4286-AF4F-65F5692DEF20}"/>
          </ac:spMkLst>
        </pc:spChg>
      </pc:sldChg>
      <pc:sldChg chg="addSp">
        <pc:chgData name="Mehmet Kut" userId="6356778d-3a55-4be9-b133-f91e09ec253f" providerId="ADAL" clId="{2A560EAD-A9E0-4E04-A8EF-BD6331D7CD7D}" dt="2020-11-27T23:56:26.138" v="269"/>
        <pc:sldMkLst>
          <pc:docMk/>
          <pc:sldMk cId="4249853479" sldId="295"/>
        </pc:sldMkLst>
        <pc:spChg chg="add">
          <ac:chgData name="Mehmet Kut" userId="6356778d-3a55-4be9-b133-f91e09ec253f" providerId="ADAL" clId="{2A560EAD-A9E0-4E04-A8EF-BD6331D7CD7D}" dt="2020-11-27T23:56:26.138" v="269"/>
          <ac:spMkLst>
            <pc:docMk/>
            <pc:sldMk cId="4249853479" sldId="295"/>
            <ac:spMk id="2" creationId="{2B37FBB9-5246-425F-838C-4092432F25F0}"/>
          </ac:spMkLst>
        </pc:spChg>
      </pc:sldChg>
      <pc:sldChg chg="addSp delSp modSp add del mod delAnim">
        <pc:chgData name="Mehmet Kut" userId="6356778d-3a55-4be9-b133-f91e09ec253f" providerId="ADAL" clId="{2A560EAD-A9E0-4E04-A8EF-BD6331D7CD7D}" dt="2020-11-28T08:54:12.256" v="503" actId="47"/>
        <pc:sldMkLst>
          <pc:docMk/>
          <pc:sldMk cId="2565214964" sldId="296"/>
        </pc:sldMkLst>
        <pc:spChg chg="mod">
          <ac:chgData name="Mehmet Kut" userId="6356778d-3a55-4be9-b133-f91e09ec253f" providerId="ADAL" clId="{2A560EAD-A9E0-4E04-A8EF-BD6331D7CD7D}" dt="2020-11-28T00:29:32.882" v="386"/>
          <ac:spMkLst>
            <pc:docMk/>
            <pc:sldMk cId="2565214964" sldId="296"/>
            <ac:spMk id="4" creationId="{A5978665-5002-1742-977E-0C695ED1C349}"/>
          </ac:spMkLst>
        </pc:spChg>
        <pc:spChg chg="del">
          <ac:chgData name="Mehmet Kut" userId="6356778d-3a55-4be9-b133-f91e09ec253f" providerId="ADAL" clId="{2A560EAD-A9E0-4E04-A8EF-BD6331D7CD7D}" dt="2020-11-28T00:29:38.319" v="387" actId="478"/>
          <ac:spMkLst>
            <pc:docMk/>
            <pc:sldMk cId="2565214964" sldId="296"/>
            <ac:spMk id="5" creationId="{B1502070-10D0-0446-B73F-8A820F13084E}"/>
          </ac:spMkLst>
        </pc:spChg>
        <pc:spChg chg="add del mod">
          <ac:chgData name="Mehmet Kut" userId="6356778d-3a55-4be9-b133-f91e09ec253f" providerId="ADAL" clId="{2A560EAD-A9E0-4E04-A8EF-BD6331D7CD7D}" dt="2020-11-28T00:29:42.819" v="390" actId="478"/>
          <ac:spMkLst>
            <pc:docMk/>
            <pc:sldMk cId="2565214964" sldId="296"/>
            <ac:spMk id="7" creationId="{68F3AEE7-9AEF-4EAA-A464-BC308DCFD421}"/>
          </ac:spMkLst>
        </pc:spChg>
        <pc:picChg chg="add mod">
          <ac:chgData name="Mehmet Kut" userId="6356778d-3a55-4be9-b133-f91e09ec253f" providerId="ADAL" clId="{2A560EAD-A9E0-4E04-A8EF-BD6331D7CD7D}" dt="2020-11-28T00:29:46.964" v="393" actId="1076"/>
          <ac:picMkLst>
            <pc:docMk/>
            <pc:sldMk cId="2565214964" sldId="296"/>
            <ac:picMk id="9" creationId="{7D8A4F09-3BA6-4EEE-9EF4-724F4325F825}"/>
          </ac:picMkLst>
        </pc:picChg>
      </pc:sldChg>
      <pc:sldChg chg="addSp delSp modSp add mod">
        <pc:chgData name="Mehmet Kut" userId="6356778d-3a55-4be9-b133-f91e09ec253f" providerId="ADAL" clId="{2A560EAD-A9E0-4E04-A8EF-BD6331D7CD7D}" dt="2020-11-28T00:30:22.856" v="398" actId="1076"/>
        <pc:sldMkLst>
          <pc:docMk/>
          <pc:sldMk cId="2340009080" sldId="297"/>
        </pc:sldMkLst>
        <pc:picChg chg="add mod">
          <ac:chgData name="Mehmet Kut" userId="6356778d-3a55-4be9-b133-f91e09ec253f" providerId="ADAL" clId="{2A560EAD-A9E0-4E04-A8EF-BD6331D7CD7D}" dt="2020-11-28T00:30:22.856" v="398" actId="1076"/>
          <ac:picMkLst>
            <pc:docMk/>
            <pc:sldMk cId="2340009080" sldId="297"/>
            <ac:picMk id="5" creationId="{8A5E2425-D968-42EC-B68D-0F321C1A5467}"/>
          </ac:picMkLst>
        </pc:picChg>
        <pc:picChg chg="del">
          <ac:chgData name="Mehmet Kut" userId="6356778d-3a55-4be9-b133-f91e09ec253f" providerId="ADAL" clId="{2A560EAD-A9E0-4E04-A8EF-BD6331D7CD7D}" dt="2020-11-28T00:30:15.624" v="395" actId="478"/>
          <ac:picMkLst>
            <pc:docMk/>
            <pc:sldMk cId="2340009080" sldId="297"/>
            <ac:picMk id="9" creationId="{7D8A4F09-3BA6-4EEE-9EF4-724F4325F825}"/>
          </ac:picMkLst>
        </pc:picChg>
      </pc:sldChg>
      <pc:sldChg chg="addSp delSp modSp add mod delAnim modAnim">
        <pc:chgData name="Mehmet Kut" userId="6356778d-3a55-4be9-b133-f91e09ec253f" providerId="ADAL" clId="{2A560EAD-A9E0-4E04-A8EF-BD6331D7CD7D}" dt="2020-11-28T00:35:50.633" v="456" actId="1076"/>
        <pc:sldMkLst>
          <pc:docMk/>
          <pc:sldMk cId="2412941787" sldId="298"/>
        </pc:sldMkLst>
        <pc:spChg chg="mod">
          <ac:chgData name="Mehmet Kut" userId="6356778d-3a55-4be9-b133-f91e09ec253f" providerId="ADAL" clId="{2A560EAD-A9E0-4E04-A8EF-BD6331D7CD7D}" dt="2020-11-28T00:33:28.346" v="404"/>
          <ac:spMkLst>
            <pc:docMk/>
            <pc:sldMk cId="2412941787" sldId="298"/>
            <ac:spMk id="2" creationId="{1988F310-850C-40DA-A681-257A5BB9414A}"/>
          </ac:spMkLst>
        </pc:spChg>
        <pc:spChg chg="mod">
          <ac:chgData name="Mehmet Kut" userId="6356778d-3a55-4be9-b133-f91e09ec253f" providerId="ADAL" clId="{2A560EAD-A9E0-4E04-A8EF-BD6331D7CD7D}" dt="2020-11-28T00:35:47.852" v="455" actId="1076"/>
          <ac:spMkLst>
            <pc:docMk/>
            <pc:sldMk cId="2412941787" sldId="298"/>
            <ac:spMk id="12" creationId="{8D592E08-D7DC-4E1F-9D96-E9EF5D48FEF7}"/>
          </ac:spMkLst>
        </pc:spChg>
        <pc:picChg chg="del mod">
          <ac:chgData name="Mehmet Kut" userId="6356778d-3a55-4be9-b133-f91e09ec253f" providerId="ADAL" clId="{2A560EAD-A9E0-4E04-A8EF-BD6331D7CD7D}" dt="2020-11-28T00:33:56.907" v="418" actId="478"/>
          <ac:picMkLst>
            <pc:docMk/>
            <pc:sldMk cId="2412941787" sldId="298"/>
            <ac:picMk id="4" creationId="{3D4A6E18-19BB-486C-A50B-159DED2D8823}"/>
          </ac:picMkLst>
        </pc:picChg>
        <pc:picChg chg="add del mod">
          <ac:chgData name="Mehmet Kut" userId="6356778d-3a55-4be9-b133-f91e09ec253f" providerId="ADAL" clId="{2A560EAD-A9E0-4E04-A8EF-BD6331D7CD7D}" dt="2020-11-28T00:34:36.747" v="446" actId="478"/>
          <ac:picMkLst>
            <pc:docMk/>
            <pc:sldMk cId="2412941787" sldId="298"/>
            <ac:picMk id="7" creationId="{720E7E70-EE65-47F5-A943-0CBD2E6A4C73}"/>
          </ac:picMkLst>
        </pc:picChg>
        <pc:picChg chg="add mod ord">
          <ac:chgData name="Mehmet Kut" userId="6356778d-3a55-4be9-b133-f91e09ec253f" providerId="ADAL" clId="{2A560EAD-A9E0-4E04-A8EF-BD6331D7CD7D}" dt="2020-11-28T00:35:50.633" v="456" actId="1076"/>
          <ac:picMkLst>
            <pc:docMk/>
            <pc:sldMk cId="2412941787" sldId="298"/>
            <ac:picMk id="9" creationId="{3F9C3FE9-FE93-4AF7-921D-F53A1298D08A}"/>
          </ac:picMkLst>
        </pc:picChg>
      </pc:sldChg>
      <pc:sldChg chg="addSp delSp modSp add mod modAnim">
        <pc:chgData name="Mehmet Kut" userId="6356778d-3a55-4be9-b133-f91e09ec253f" providerId="ADAL" clId="{2A560EAD-A9E0-4E04-A8EF-BD6331D7CD7D}" dt="2020-11-28T00:37:30.935" v="473" actId="1036"/>
        <pc:sldMkLst>
          <pc:docMk/>
          <pc:sldMk cId="1721859439" sldId="299"/>
        </pc:sldMkLst>
        <pc:spChg chg="mod">
          <ac:chgData name="Mehmet Kut" userId="6356778d-3a55-4be9-b133-f91e09ec253f" providerId="ADAL" clId="{2A560EAD-A9E0-4E04-A8EF-BD6331D7CD7D}" dt="2020-11-28T00:36:34.859" v="459" actId="20577"/>
          <ac:spMkLst>
            <pc:docMk/>
            <pc:sldMk cId="1721859439" sldId="299"/>
            <ac:spMk id="12" creationId="{8D592E08-D7DC-4E1F-9D96-E9EF5D48FEF7}"/>
          </ac:spMkLst>
        </pc:spChg>
        <pc:picChg chg="add mod">
          <ac:chgData name="Mehmet Kut" userId="6356778d-3a55-4be9-b133-f91e09ec253f" providerId="ADAL" clId="{2A560EAD-A9E0-4E04-A8EF-BD6331D7CD7D}" dt="2020-11-28T00:37:30.935" v="473" actId="1036"/>
          <ac:picMkLst>
            <pc:docMk/>
            <pc:sldMk cId="1721859439" sldId="299"/>
            <ac:picMk id="5" creationId="{E60EC7BD-E8BA-472A-8FEF-D646B505123C}"/>
          </ac:picMkLst>
        </pc:picChg>
        <pc:picChg chg="del">
          <ac:chgData name="Mehmet Kut" userId="6356778d-3a55-4be9-b133-f91e09ec253f" providerId="ADAL" clId="{2A560EAD-A9E0-4E04-A8EF-BD6331D7CD7D}" dt="2020-11-28T00:36:38.496" v="460" actId="478"/>
          <ac:picMkLst>
            <pc:docMk/>
            <pc:sldMk cId="1721859439" sldId="299"/>
            <ac:picMk id="9" creationId="{3F9C3FE9-FE93-4AF7-921D-F53A1298D08A}"/>
          </ac:picMkLst>
        </pc:picChg>
      </pc:sldChg>
      <pc:sldChg chg="addSp delSp modSp add del mod">
        <pc:chgData name="Mehmet Kut" userId="6356778d-3a55-4be9-b133-f91e09ec253f" providerId="ADAL" clId="{2A560EAD-A9E0-4E04-A8EF-BD6331D7CD7D}" dt="2020-11-28T09:06:21.274" v="507" actId="1076"/>
        <pc:sldMkLst>
          <pc:docMk/>
          <pc:sldMk cId="421097870" sldId="300"/>
        </pc:sldMkLst>
        <pc:spChg chg="mod">
          <ac:chgData name="Mehmet Kut" userId="6356778d-3a55-4be9-b133-f91e09ec253f" providerId="ADAL" clId="{2A560EAD-A9E0-4E04-A8EF-BD6331D7CD7D}" dt="2020-11-28T00:39:24.563" v="486" actId="20577"/>
          <ac:spMkLst>
            <pc:docMk/>
            <pc:sldMk cId="421097870" sldId="300"/>
            <ac:spMk id="2" creationId="{1988F310-850C-40DA-A681-257A5BB9414A}"/>
          </ac:spMkLst>
        </pc:spChg>
        <pc:spChg chg="add del mod">
          <ac:chgData name="Mehmet Kut" userId="6356778d-3a55-4be9-b133-f91e09ec253f" providerId="ADAL" clId="{2A560EAD-A9E0-4E04-A8EF-BD6331D7CD7D}" dt="2020-11-28T00:39:45.956" v="493" actId="478"/>
          <ac:spMkLst>
            <pc:docMk/>
            <pc:sldMk cId="421097870" sldId="300"/>
            <ac:spMk id="5" creationId="{F3E4A002-FB7E-4BE1-BC87-03CCC658BA03}"/>
          </ac:spMkLst>
        </pc:spChg>
        <pc:spChg chg="del">
          <ac:chgData name="Mehmet Kut" userId="6356778d-3a55-4be9-b133-f91e09ec253f" providerId="ADAL" clId="{2A560EAD-A9E0-4E04-A8EF-BD6331D7CD7D}" dt="2020-11-28T00:39:42.843" v="492" actId="478"/>
          <ac:spMkLst>
            <pc:docMk/>
            <pc:sldMk cId="421097870" sldId="300"/>
            <ac:spMk id="12" creationId="{8D592E08-D7DC-4E1F-9D96-E9EF5D48FEF7}"/>
          </ac:spMkLst>
        </pc:spChg>
        <pc:picChg chg="del">
          <ac:chgData name="Mehmet Kut" userId="6356778d-3a55-4be9-b133-f91e09ec253f" providerId="ADAL" clId="{2A560EAD-A9E0-4E04-A8EF-BD6331D7CD7D}" dt="2020-11-28T00:39:31.879" v="487" actId="478"/>
          <ac:picMkLst>
            <pc:docMk/>
            <pc:sldMk cId="421097870" sldId="300"/>
            <ac:picMk id="5" creationId="{E60EC7BD-E8BA-472A-8FEF-D646B505123C}"/>
          </ac:picMkLst>
        </pc:picChg>
        <pc:picChg chg="mod">
          <ac:chgData name="Mehmet Kut" userId="6356778d-3a55-4be9-b133-f91e09ec253f" providerId="ADAL" clId="{2A560EAD-A9E0-4E04-A8EF-BD6331D7CD7D}" dt="2020-11-28T09:06:21.274" v="507" actId="1076"/>
          <ac:picMkLst>
            <pc:docMk/>
            <pc:sldMk cId="421097870" sldId="300"/>
            <ac:picMk id="7170" creationId="{85CA3351-C005-4ABF-B91B-8D66D6DB7E14}"/>
          </ac:picMkLst>
        </pc:picChg>
      </pc:sldChg>
      <pc:sldChg chg="addSp">
        <pc:chgData name="Mehmet Kut" userId="6356778d-3a55-4be9-b133-f91e09ec253f" providerId="ADAL" clId="{2A560EAD-A9E0-4E04-A8EF-BD6331D7CD7D}" dt="2020-11-28T00:39:35.252" v="488"/>
        <pc:sldMkLst>
          <pc:docMk/>
          <pc:sldMk cId="1143384380" sldId="300"/>
        </pc:sldMkLst>
        <pc:picChg chg="add">
          <ac:chgData name="Mehmet Kut" userId="6356778d-3a55-4be9-b133-f91e09ec253f" providerId="ADAL" clId="{2A560EAD-A9E0-4E04-A8EF-BD6331D7CD7D}" dt="2020-11-28T00:39:35.252" v="488"/>
          <ac:picMkLst>
            <pc:docMk/>
            <pc:sldMk cId="1143384380" sldId="300"/>
            <ac:picMk id="7170" creationId="{85CA3351-C005-4ABF-B91B-8D66D6DB7E14}"/>
          </ac:picMkLst>
        </pc:picChg>
      </pc:sldChg>
      <pc:sldChg chg="add mod ord modShow modNotes modNotesTx">
        <pc:chgData name="Mehmet Kut" userId="6356778d-3a55-4be9-b133-f91e09ec253f" providerId="ADAL" clId="{2A560EAD-A9E0-4E04-A8EF-BD6331D7CD7D}" dt="2020-11-28T10:16:46.306" v="696" actId="729"/>
        <pc:sldMkLst>
          <pc:docMk/>
          <pc:sldMk cId="3204417883" sldId="301"/>
        </pc:sldMkLst>
      </pc:sldChg>
      <pc:sldChg chg="add">
        <pc:chgData name="Mehmet Kut" userId="6356778d-3a55-4be9-b133-f91e09ec253f" providerId="ADAL" clId="{2A560EAD-A9E0-4E04-A8EF-BD6331D7CD7D}" dt="2020-11-28T08:54:09.590" v="502" actId="22"/>
        <pc:sldMkLst>
          <pc:docMk/>
          <pc:sldMk cId="3587149995" sldId="302"/>
        </pc:sldMkLst>
      </pc:sldChg>
    </pc:docChg>
  </pc:docChgLst>
  <pc:docChgLst>
    <pc:chgData name="Mehmet Kut" userId="6356778d-3a55-4be9-b133-f91e09ec253f" providerId="ADAL" clId="{DC7C0D98-DD91-4FF5-A9C7-C423A7A48ACC}"/>
    <pc:docChg chg="undo custSel addSld delSld modSld sldOrd">
      <pc:chgData name="Mehmet Kut" userId="6356778d-3a55-4be9-b133-f91e09ec253f" providerId="ADAL" clId="{DC7C0D98-DD91-4FF5-A9C7-C423A7A48ACC}" dt="2020-11-27T23:03:36.071" v="310" actId="15"/>
      <pc:docMkLst>
        <pc:docMk/>
      </pc:docMkLst>
      <pc:sldChg chg="modSp mod">
        <pc:chgData name="Mehmet Kut" userId="6356778d-3a55-4be9-b133-f91e09ec253f" providerId="ADAL" clId="{DC7C0D98-DD91-4FF5-A9C7-C423A7A48ACC}" dt="2020-11-27T21:57:45.161" v="50" actId="20577"/>
        <pc:sldMkLst>
          <pc:docMk/>
          <pc:sldMk cId="1392467677" sldId="258"/>
        </pc:sldMkLst>
        <pc:spChg chg="mod">
          <ac:chgData name="Mehmet Kut" userId="6356778d-3a55-4be9-b133-f91e09ec253f" providerId="ADAL" clId="{DC7C0D98-DD91-4FF5-A9C7-C423A7A48ACC}" dt="2020-11-27T21:57:45.161" v="50" actId="20577"/>
          <ac:spMkLst>
            <pc:docMk/>
            <pc:sldMk cId="1392467677" sldId="258"/>
            <ac:spMk id="3" creationId="{56D4A0DE-AF44-374E-9D7A-88CEA0E6F6A9}"/>
          </ac:spMkLst>
        </pc:spChg>
      </pc:sldChg>
      <pc:sldChg chg="modSp mod modAnim modShow">
        <pc:chgData name="Mehmet Kut" userId="6356778d-3a55-4be9-b133-f91e09ec253f" providerId="ADAL" clId="{DC7C0D98-DD91-4FF5-A9C7-C423A7A48ACC}" dt="2020-11-27T23:03:36.071" v="310" actId="15"/>
        <pc:sldMkLst>
          <pc:docMk/>
          <pc:sldMk cId="2300497277" sldId="259"/>
        </pc:sldMkLst>
        <pc:spChg chg="mod">
          <ac:chgData name="Mehmet Kut" userId="6356778d-3a55-4be9-b133-f91e09ec253f" providerId="ADAL" clId="{DC7C0D98-DD91-4FF5-A9C7-C423A7A48ACC}" dt="2020-11-27T23:03:36.071" v="310" actId="15"/>
          <ac:spMkLst>
            <pc:docMk/>
            <pc:sldMk cId="2300497277" sldId="259"/>
            <ac:spMk id="5" creationId="{B1502070-10D0-0446-B73F-8A820F13084E}"/>
          </ac:spMkLst>
        </pc:spChg>
      </pc:sldChg>
      <pc:sldChg chg="mod modShow">
        <pc:chgData name="Mehmet Kut" userId="6356778d-3a55-4be9-b133-f91e09ec253f" providerId="ADAL" clId="{DC7C0D98-DD91-4FF5-A9C7-C423A7A48ACC}" dt="2020-11-27T22:34:59.767" v="83" actId="729"/>
        <pc:sldMkLst>
          <pc:docMk/>
          <pc:sldMk cId="3359386071" sldId="272"/>
        </pc:sldMkLst>
      </pc:sldChg>
      <pc:sldChg chg="modNotesTx">
        <pc:chgData name="Mehmet Kut" userId="6356778d-3a55-4be9-b133-f91e09ec253f" providerId="ADAL" clId="{DC7C0D98-DD91-4FF5-A9C7-C423A7A48ACC}" dt="2020-11-27T22:30:49.998" v="80" actId="20577"/>
        <pc:sldMkLst>
          <pc:docMk/>
          <pc:sldMk cId="2523145113" sldId="274"/>
        </pc:sldMkLst>
      </pc:sldChg>
      <pc:sldChg chg="mod modShow">
        <pc:chgData name="Mehmet Kut" userId="6356778d-3a55-4be9-b133-f91e09ec253f" providerId="ADAL" clId="{DC7C0D98-DD91-4FF5-A9C7-C423A7A48ACC}" dt="2020-11-27T22:02:17.090" v="51" actId="729"/>
        <pc:sldMkLst>
          <pc:docMk/>
          <pc:sldMk cId="4093322000" sldId="275"/>
        </pc:sldMkLst>
      </pc:sldChg>
      <pc:sldChg chg="mod modShow">
        <pc:chgData name="Mehmet Kut" userId="6356778d-3a55-4be9-b133-f91e09ec253f" providerId="ADAL" clId="{DC7C0D98-DD91-4FF5-A9C7-C423A7A48ACC}" dt="2020-11-27T22:02:23.639" v="52" actId="729"/>
        <pc:sldMkLst>
          <pc:docMk/>
          <pc:sldMk cId="863208134" sldId="282"/>
        </pc:sldMkLst>
      </pc:sldChg>
      <pc:sldChg chg="modNotesTx">
        <pc:chgData name="Mehmet Kut" userId="6356778d-3a55-4be9-b133-f91e09ec253f" providerId="ADAL" clId="{DC7C0D98-DD91-4FF5-A9C7-C423A7A48ACC}" dt="2020-11-27T22:26:37.898" v="72" actId="20577"/>
        <pc:sldMkLst>
          <pc:docMk/>
          <pc:sldMk cId="1107766694" sldId="283"/>
        </pc:sldMkLst>
      </pc:sldChg>
      <pc:sldChg chg="mod modShow">
        <pc:chgData name="Mehmet Kut" userId="6356778d-3a55-4be9-b133-f91e09ec253f" providerId="ADAL" clId="{DC7C0D98-DD91-4FF5-A9C7-C423A7A48ACC}" dt="2020-11-27T22:31:23.253" v="81" actId="729"/>
        <pc:sldMkLst>
          <pc:docMk/>
          <pc:sldMk cId="3096032457" sldId="285"/>
        </pc:sldMkLst>
      </pc:sldChg>
      <pc:sldChg chg="mod modShow">
        <pc:chgData name="Mehmet Kut" userId="6356778d-3a55-4be9-b133-f91e09ec253f" providerId="ADAL" clId="{DC7C0D98-DD91-4FF5-A9C7-C423A7A48ACC}" dt="2020-11-27T22:31:25.114" v="82" actId="729"/>
        <pc:sldMkLst>
          <pc:docMk/>
          <pc:sldMk cId="4124139266" sldId="286"/>
        </pc:sldMkLst>
      </pc:sldChg>
      <pc:sldChg chg="modSp add mod modAnim">
        <pc:chgData name="Mehmet Kut" userId="6356778d-3a55-4be9-b133-f91e09ec253f" providerId="ADAL" clId="{DC7C0D98-DD91-4FF5-A9C7-C423A7A48ACC}" dt="2020-11-27T22:36:50.745" v="162" actId="1076"/>
        <pc:sldMkLst>
          <pc:docMk/>
          <pc:sldMk cId="2294160751" sldId="292"/>
        </pc:sldMkLst>
        <pc:spChg chg="mod">
          <ac:chgData name="Mehmet Kut" userId="6356778d-3a55-4be9-b133-f91e09ec253f" providerId="ADAL" clId="{DC7C0D98-DD91-4FF5-A9C7-C423A7A48ACC}" dt="2020-11-27T22:36:50.745" v="162" actId="1076"/>
          <ac:spMkLst>
            <pc:docMk/>
            <pc:sldMk cId="2294160751" sldId="292"/>
            <ac:spMk id="4" creationId="{A5978665-5002-1742-977E-0C695ED1C349}"/>
          </ac:spMkLst>
        </pc:spChg>
        <pc:spChg chg="mod">
          <ac:chgData name="Mehmet Kut" userId="6356778d-3a55-4be9-b133-f91e09ec253f" providerId="ADAL" clId="{DC7C0D98-DD91-4FF5-A9C7-C423A7A48ACC}" dt="2020-11-27T22:36:48.349" v="161" actId="1076"/>
          <ac:spMkLst>
            <pc:docMk/>
            <pc:sldMk cId="2294160751" sldId="292"/>
            <ac:spMk id="5" creationId="{B1502070-10D0-0446-B73F-8A820F13084E}"/>
          </ac:spMkLst>
        </pc:spChg>
      </pc:sldChg>
      <pc:sldChg chg="delSp modSp add del mod ord modNotesTx">
        <pc:chgData name="Mehmet Kut" userId="6356778d-3a55-4be9-b133-f91e09ec253f" providerId="ADAL" clId="{DC7C0D98-DD91-4FF5-A9C7-C423A7A48ACC}" dt="2020-11-27T22:43:13.350" v="197"/>
        <pc:sldMkLst>
          <pc:docMk/>
          <pc:sldMk cId="6851693" sldId="293"/>
        </pc:sldMkLst>
        <pc:spChg chg="mod">
          <ac:chgData name="Mehmet Kut" userId="6356778d-3a55-4be9-b133-f91e09ec253f" providerId="ADAL" clId="{DC7C0D98-DD91-4FF5-A9C7-C423A7A48ACC}" dt="2020-11-27T22:41:55.119" v="192" actId="20577"/>
          <ac:spMkLst>
            <pc:docMk/>
            <pc:sldMk cId="6851693" sldId="293"/>
            <ac:spMk id="2" creationId="{1988F310-850C-40DA-A681-257A5BB9414A}"/>
          </ac:spMkLst>
        </pc:spChg>
        <pc:graphicFrameChg chg="del mod">
          <ac:chgData name="Mehmet Kut" userId="6356778d-3a55-4be9-b133-f91e09ec253f" providerId="ADAL" clId="{DC7C0D98-DD91-4FF5-A9C7-C423A7A48ACC}" dt="2020-11-27T22:41:23.679" v="165" actId="478"/>
          <ac:graphicFrameMkLst>
            <pc:docMk/>
            <pc:sldMk cId="6851693" sldId="293"/>
            <ac:graphicFrameMk id="7" creationId="{07BBF336-C560-4F9F-BC78-3D002061D2F9}"/>
          </ac:graphicFrameMkLst>
        </pc:graphicFrameChg>
      </pc:sldChg>
      <pc:sldChg chg="addSp">
        <pc:chgData name="Mehmet Kut" userId="6356778d-3a55-4be9-b133-f91e09ec253f" providerId="ADAL" clId="{DC7C0D98-DD91-4FF5-A9C7-C423A7A48ACC}" dt="2020-11-27T22:41:29.579" v="168"/>
        <pc:sldMkLst>
          <pc:docMk/>
          <pc:sldMk cId="136062895" sldId="293"/>
        </pc:sldMkLst>
        <pc:picChg chg="add">
          <ac:chgData name="Mehmet Kut" userId="6356778d-3a55-4be9-b133-f91e09ec253f" providerId="ADAL" clId="{DC7C0D98-DD91-4FF5-A9C7-C423A7A48ACC}" dt="2020-11-27T22:41:29.579" v="168"/>
          <ac:picMkLst>
            <pc:docMk/>
            <pc:sldMk cId="136062895" sldId="293"/>
            <ac:picMk id="1026" creationId="{5FCEDFF3-89A7-4D0C-8037-F895681DE91A}"/>
          </ac:picMkLst>
        </pc:picChg>
      </pc:sldChg>
      <pc:sldChg chg="add del">
        <pc:chgData name="Mehmet Kut" userId="6356778d-3a55-4be9-b133-f91e09ec253f" providerId="ADAL" clId="{DC7C0D98-DD91-4FF5-A9C7-C423A7A48ACC}" dt="2020-11-27T22:41:26.367" v="167" actId="22"/>
        <pc:sldMkLst>
          <pc:docMk/>
          <pc:sldMk cId="3012819651" sldId="294"/>
        </pc:sldMkLst>
      </pc:sldChg>
    </pc:docChg>
  </pc:docChgLst>
  <pc:docChgLst>
    <pc:chgData name="Mehmet Kut" userId="6356778d-3a55-4be9-b133-f91e09ec253f" providerId="ADAL" clId="{DE797FF2-63EC-4693-BB4B-1F9B676A837B}"/>
    <pc:docChg chg="delSld modSld">
      <pc:chgData name="Mehmet Kut" userId="6356778d-3a55-4be9-b133-f91e09ec253f" providerId="ADAL" clId="{DE797FF2-63EC-4693-BB4B-1F9B676A837B}" dt="2020-11-28T15:07:46.742" v="17" actId="6549"/>
      <pc:docMkLst>
        <pc:docMk/>
      </pc:docMkLst>
      <pc:sldChg chg="modNotesTx">
        <pc:chgData name="Mehmet Kut" userId="6356778d-3a55-4be9-b133-f91e09ec253f" providerId="ADAL" clId="{DE797FF2-63EC-4693-BB4B-1F9B676A837B}" dt="2020-11-28T15:06:44.088" v="0" actId="6549"/>
        <pc:sldMkLst>
          <pc:docMk/>
          <pc:sldMk cId="1392467677" sldId="258"/>
        </pc:sldMkLst>
      </pc:sldChg>
      <pc:sldChg chg="modNotesTx">
        <pc:chgData name="Mehmet Kut" userId="6356778d-3a55-4be9-b133-f91e09ec253f" providerId="ADAL" clId="{DE797FF2-63EC-4693-BB4B-1F9B676A837B}" dt="2020-11-28T15:06:54.861" v="2" actId="6549"/>
        <pc:sldMkLst>
          <pc:docMk/>
          <pc:sldMk cId="2523145113" sldId="274"/>
        </pc:sldMkLst>
      </pc:sldChg>
      <pc:sldChg chg="modNotesTx">
        <pc:chgData name="Mehmet Kut" userId="6356778d-3a55-4be9-b133-f91e09ec253f" providerId="ADAL" clId="{DE797FF2-63EC-4693-BB4B-1F9B676A837B}" dt="2020-11-28T15:07:01.859" v="3" actId="6549"/>
        <pc:sldMkLst>
          <pc:docMk/>
          <pc:sldMk cId="4093322000" sldId="275"/>
        </pc:sldMkLst>
      </pc:sldChg>
      <pc:sldChg chg="modNotesTx">
        <pc:chgData name="Mehmet Kut" userId="6356778d-3a55-4be9-b133-f91e09ec253f" providerId="ADAL" clId="{DE797FF2-63EC-4693-BB4B-1F9B676A837B}" dt="2020-11-28T15:07:14.216" v="6" actId="6549"/>
        <pc:sldMkLst>
          <pc:docMk/>
          <pc:sldMk cId="3197458170" sldId="277"/>
        </pc:sldMkLst>
      </pc:sldChg>
      <pc:sldChg chg="modNotesTx">
        <pc:chgData name="Mehmet Kut" userId="6356778d-3a55-4be9-b133-f91e09ec253f" providerId="ADAL" clId="{DE797FF2-63EC-4693-BB4B-1F9B676A837B}" dt="2020-11-28T15:07:16.937" v="7" actId="6549"/>
        <pc:sldMkLst>
          <pc:docMk/>
          <pc:sldMk cId="2018288644" sldId="278"/>
        </pc:sldMkLst>
      </pc:sldChg>
      <pc:sldChg chg="modNotesTx">
        <pc:chgData name="Mehmet Kut" userId="6356778d-3a55-4be9-b133-f91e09ec253f" providerId="ADAL" clId="{DE797FF2-63EC-4693-BB4B-1F9B676A837B}" dt="2020-11-28T15:07:23.112" v="9" actId="6549"/>
        <pc:sldMkLst>
          <pc:docMk/>
          <pc:sldMk cId="3010721725" sldId="280"/>
        </pc:sldMkLst>
      </pc:sldChg>
      <pc:sldChg chg="modNotesTx">
        <pc:chgData name="Mehmet Kut" userId="6356778d-3a55-4be9-b133-f91e09ec253f" providerId="ADAL" clId="{DE797FF2-63EC-4693-BB4B-1F9B676A837B}" dt="2020-11-28T15:07:26.214" v="10" actId="6549"/>
        <pc:sldMkLst>
          <pc:docMk/>
          <pc:sldMk cId="863208134" sldId="282"/>
        </pc:sldMkLst>
      </pc:sldChg>
      <pc:sldChg chg="modNotesTx">
        <pc:chgData name="Mehmet Kut" userId="6356778d-3a55-4be9-b133-f91e09ec253f" providerId="ADAL" clId="{DE797FF2-63EC-4693-BB4B-1F9B676A837B}" dt="2020-11-28T15:06:52.142" v="1" actId="6549"/>
        <pc:sldMkLst>
          <pc:docMk/>
          <pc:sldMk cId="1107766694" sldId="283"/>
        </pc:sldMkLst>
      </pc:sldChg>
      <pc:sldChg chg="modNotesTx">
        <pc:chgData name="Mehmet Kut" userId="6356778d-3a55-4be9-b133-f91e09ec253f" providerId="ADAL" clId="{DE797FF2-63EC-4693-BB4B-1F9B676A837B}" dt="2020-11-28T15:07:34.992" v="13" actId="6549"/>
        <pc:sldMkLst>
          <pc:docMk/>
          <pc:sldMk cId="4285407418" sldId="287"/>
        </pc:sldMkLst>
      </pc:sldChg>
      <pc:sldChg chg="modNotesTx">
        <pc:chgData name="Mehmet Kut" userId="6356778d-3a55-4be9-b133-f91e09ec253f" providerId="ADAL" clId="{DE797FF2-63EC-4693-BB4B-1F9B676A837B}" dt="2020-11-28T15:07:38.111" v="14" actId="6549"/>
        <pc:sldMkLst>
          <pc:docMk/>
          <pc:sldMk cId="641238877" sldId="288"/>
        </pc:sldMkLst>
      </pc:sldChg>
      <pc:sldChg chg="modNotesTx">
        <pc:chgData name="Mehmet Kut" userId="6356778d-3a55-4be9-b133-f91e09ec253f" providerId="ADAL" clId="{DE797FF2-63EC-4693-BB4B-1F9B676A837B}" dt="2020-11-28T15:07:29.144" v="11" actId="6549"/>
        <pc:sldMkLst>
          <pc:docMk/>
          <pc:sldMk cId="3874578112" sldId="289"/>
        </pc:sldMkLst>
      </pc:sldChg>
      <pc:sldChg chg="modNotesTx">
        <pc:chgData name="Mehmet Kut" userId="6356778d-3a55-4be9-b133-f91e09ec253f" providerId="ADAL" clId="{DE797FF2-63EC-4693-BB4B-1F9B676A837B}" dt="2020-11-28T15:07:32.288" v="12" actId="6549"/>
        <pc:sldMkLst>
          <pc:docMk/>
          <pc:sldMk cId="2720949904" sldId="291"/>
        </pc:sldMkLst>
      </pc:sldChg>
      <pc:sldChg chg="modNotesTx">
        <pc:chgData name="Mehmet Kut" userId="6356778d-3a55-4be9-b133-f91e09ec253f" providerId="ADAL" clId="{DE797FF2-63EC-4693-BB4B-1F9B676A837B}" dt="2020-11-28T15:07:19.416" v="8" actId="6549"/>
        <pc:sldMkLst>
          <pc:docMk/>
          <pc:sldMk cId="6851693" sldId="293"/>
        </pc:sldMkLst>
      </pc:sldChg>
      <pc:sldChg chg="modNotesTx">
        <pc:chgData name="Mehmet Kut" userId="6356778d-3a55-4be9-b133-f91e09ec253f" providerId="ADAL" clId="{DE797FF2-63EC-4693-BB4B-1F9B676A837B}" dt="2020-11-28T15:07:10.286" v="5" actId="6549"/>
        <pc:sldMkLst>
          <pc:docMk/>
          <pc:sldMk cId="2599084122" sldId="295"/>
        </pc:sldMkLst>
      </pc:sldChg>
      <pc:sldChg chg="modNotesTx">
        <pc:chgData name="Mehmet Kut" userId="6356778d-3a55-4be9-b133-f91e09ec253f" providerId="ADAL" clId="{DE797FF2-63EC-4693-BB4B-1F9B676A837B}" dt="2020-11-28T15:07:40.581" v="15" actId="6549"/>
        <pc:sldMkLst>
          <pc:docMk/>
          <pc:sldMk cId="2412941787" sldId="298"/>
        </pc:sldMkLst>
      </pc:sldChg>
      <pc:sldChg chg="modNotesTx">
        <pc:chgData name="Mehmet Kut" userId="6356778d-3a55-4be9-b133-f91e09ec253f" providerId="ADAL" clId="{DE797FF2-63EC-4693-BB4B-1F9B676A837B}" dt="2020-11-28T15:07:44.155" v="16" actId="6549"/>
        <pc:sldMkLst>
          <pc:docMk/>
          <pc:sldMk cId="1721859439" sldId="299"/>
        </pc:sldMkLst>
      </pc:sldChg>
      <pc:sldChg chg="modNotesTx">
        <pc:chgData name="Mehmet Kut" userId="6356778d-3a55-4be9-b133-f91e09ec253f" providerId="ADAL" clId="{DE797FF2-63EC-4693-BB4B-1F9B676A837B}" dt="2020-11-28T15:07:46.742" v="17" actId="6549"/>
        <pc:sldMkLst>
          <pc:docMk/>
          <pc:sldMk cId="421097870" sldId="300"/>
        </pc:sldMkLst>
      </pc:sldChg>
      <pc:sldChg chg="del">
        <pc:chgData name="Mehmet Kut" userId="6356778d-3a55-4be9-b133-f91e09ec253f" providerId="ADAL" clId="{DE797FF2-63EC-4693-BB4B-1F9B676A837B}" dt="2020-11-28T15:07:03.895" v="4" actId="47"/>
        <pc:sldMkLst>
          <pc:docMk/>
          <pc:sldMk cId="3204417883" sldId="30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Documents\Personal\Presentations\grpc-perf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dirty="0">
                <a:solidFill>
                  <a:schemeClr val="tx2"/>
                </a:solidFill>
              </a:rPr>
              <a:t>JSON vs </a:t>
            </a:r>
            <a:r>
              <a:rPr lang="en-NZ" dirty="0" err="1">
                <a:solidFill>
                  <a:schemeClr val="tx2"/>
                </a:solidFill>
              </a:rPr>
              <a:t>Protobuf</a:t>
            </a:r>
            <a:r>
              <a:rPr lang="en-NZ" dirty="0">
                <a:solidFill>
                  <a:schemeClr val="tx2"/>
                </a:solidFill>
              </a:rPr>
              <a:t> </a:t>
            </a:r>
            <a:r>
              <a:rPr lang="en-NZ" baseline="0" dirty="0">
                <a:solidFill>
                  <a:schemeClr val="tx2"/>
                </a:solidFill>
              </a:rPr>
              <a:t>Size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20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102</c:v>
                </c:pt>
                <c:pt idx="1">
                  <c:v>133</c:v>
                </c:pt>
                <c:pt idx="2">
                  <c:v>396</c:v>
                </c:pt>
                <c:pt idx="3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3-41C4-8634-7DD641C12E48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Protobuf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25</c:v>
                </c:pt>
                <c:pt idx="1">
                  <c:v>37</c:v>
                </c:pt>
                <c:pt idx="2">
                  <c:v>133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43-41C4-8634-7DD641C12E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747061288"/>
        <c:axId val="747062600"/>
      </c:barChart>
      <c:catAx>
        <c:axId val="747061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>
                    <a:solidFill>
                      <a:schemeClr val="tx2"/>
                    </a:solidFill>
                  </a:rPr>
                  <a:t>Serialized items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062600"/>
        <c:crosses val="autoZero"/>
        <c:auto val="1"/>
        <c:lblAlgn val="ctr"/>
        <c:lblOffset val="100"/>
        <c:noMultiLvlLbl val="0"/>
      </c:catAx>
      <c:valAx>
        <c:axId val="747062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dirty="0">
                    <a:solidFill>
                      <a:schemeClr val="tx2"/>
                    </a:solidFill>
                  </a:rPr>
                  <a:t>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061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pPr>
            <a:r>
              <a:rPr lang="en-US" b="1">
                <a:solidFill>
                  <a:schemeClr val="tx2"/>
                </a:solidFill>
              </a:rPr>
              <a:t>gRPC Performance. Requests/sec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2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Requests/sec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48-42E8-B348-0B22804E85ED}"/>
              </c:ext>
            </c:extLst>
          </c:dPt>
          <c:dPt>
            <c:idx val="2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48-42E8-B348-0B22804E85ED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A48-42E8-B348-0B22804E85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Sheet1!$D$6:$D$28</c:f>
              <c:strCache>
                <c:ptCount val="23"/>
                <c:pt idx="0">
                  <c:v>crystal_grpc       </c:v>
                </c:pt>
                <c:pt idx="1">
                  <c:v>ruby_grpc          </c:v>
                </c:pt>
                <c:pt idx="2">
                  <c:v>python_grpc        </c:v>
                </c:pt>
                <c:pt idx="3">
                  <c:v>swift_grpc_st      </c:v>
                </c:pt>
                <c:pt idx="4">
                  <c:v>elixir_grpc        </c:v>
                </c:pt>
                <c:pt idx="5">
                  <c:v>rust_thruster      </c:v>
                </c:pt>
                <c:pt idx="6">
                  <c:v>dart_grpc          </c:v>
                </c:pt>
                <c:pt idx="7">
                  <c:v>php_grpc           </c:v>
                </c:pt>
                <c:pt idx="8">
                  <c:v>scala_akka         </c:v>
                </c:pt>
                <c:pt idx="9">
                  <c:v>node_grpcjs_st     </c:v>
                </c:pt>
                <c:pt idx="10">
                  <c:v>node_grpc_st       </c:v>
                </c:pt>
                <c:pt idx="11">
                  <c:v>java_aot           </c:v>
                </c:pt>
                <c:pt idx="12">
                  <c:v>lua_grpc_st        </c:v>
                </c:pt>
                <c:pt idx="13">
                  <c:v>kotlin_grpc        </c:v>
                </c:pt>
                <c:pt idx="14">
                  <c:v>csharp_grpc        </c:v>
                </c:pt>
                <c:pt idx="15">
                  <c:v>cpp_grpc_st        </c:v>
                </c:pt>
                <c:pt idx="16">
                  <c:v>java_micronaut     </c:v>
                </c:pt>
                <c:pt idx="17">
                  <c:v>java_grpc          </c:v>
                </c:pt>
                <c:pt idx="18">
                  <c:v>cpp_grpc_mt        </c:v>
                </c:pt>
                <c:pt idx="19">
                  <c:v>rust_tonic_st      </c:v>
                </c:pt>
                <c:pt idx="20">
                  <c:v>go_grpc            </c:v>
                </c:pt>
                <c:pt idx="21">
                  <c:v>dotnet_grpc        </c:v>
                </c:pt>
                <c:pt idx="22">
                  <c:v>rust_tonic_mt      </c:v>
                </c:pt>
              </c:strCache>
            </c:strRef>
          </c:cat>
          <c:val>
            <c:numRef>
              <c:f>Sheet1!$E$6:$E$28</c:f>
              <c:numCache>
                <c:formatCode>General</c:formatCode>
                <c:ptCount val="23"/>
                <c:pt idx="0">
                  <c:v>1935</c:v>
                </c:pt>
                <c:pt idx="1">
                  <c:v>2684</c:v>
                </c:pt>
                <c:pt idx="2">
                  <c:v>4430</c:v>
                </c:pt>
                <c:pt idx="3">
                  <c:v>4653</c:v>
                </c:pt>
                <c:pt idx="4">
                  <c:v>5703</c:v>
                </c:pt>
                <c:pt idx="5">
                  <c:v>7016</c:v>
                </c:pt>
                <c:pt idx="6">
                  <c:v>7416</c:v>
                </c:pt>
                <c:pt idx="7">
                  <c:v>7848</c:v>
                </c:pt>
                <c:pt idx="8">
                  <c:v>8486</c:v>
                </c:pt>
                <c:pt idx="9">
                  <c:v>9808</c:v>
                </c:pt>
                <c:pt idx="10">
                  <c:v>12528</c:v>
                </c:pt>
                <c:pt idx="11">
                  <c:v>14108</c:v>
                </c:pt>
                <c:pt idx="12">
                  <c:v>18607</c:v>
                </c:pt>
                <c:pt idx="13">
                  <c:v>25953</c:v>
                </c:pt>
                <c:pt idx="14">
                  <c:v>27387</c:v>
                </c:pt>
                <c:pt idx="15">
                  <c:v>30264</c:v>
                </c:pt>
                <c:pt idx="16">
                  <c:v>35467</c:v>
                </c:pt>
                <c:pt idx="17">
                  <c:v>36125</c:v>
                </c:pt>
                <c:pt idx="18">
                  <c:v>45282</c:v>
                </c:pt>
                <c:pt idx="19">
                  <c:v>47076</c:v>
                </c:pt>
                <c:pt idx="20">
                  <c:v>47609</c:v>
                </c:pt>
                <c:pt idx="21">
                  <c:v>48399</c:v>
                </c:pt>
                <c:pt idx="22">
                  <c:v>50655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48-42E8-B348-0B22804E85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81984760"/>
        <c:axId val="581985088"/>
      </c:barChart>
      <c:catAx>
        <c:axId val="581984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85088"/>
        <c:crosses val="autoZero"/>
        <c:auto val="1"/>
        <c:lblAlgn val="ctr"/>
        <c:lblOffset val="100"/>
        <c:noMultiLvlLbl val="0"/>
      </c:catAx>
      <c:valAx>
        <c:axId val="58198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84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0CE35-9B53-4528-8574-A67F3475D080}" type="datetimeFigureOut">
              <a:rPr lang="en-NZ" smtClean="0"/>
              <a:t>28/11/2020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06B0E-5C48-4357-9A65-ACEC82B388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785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8881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0439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457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887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443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483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1671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6594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3119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713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82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204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822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822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04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335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822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659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941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8109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204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EBF93-AED3-4D78-A768-CFADE2D625E6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311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06B0E-5C48-4357-9A65-ACEC82B3887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263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8451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3759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115173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9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0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99471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7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234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3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4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84931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8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7485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8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11/28/2020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hyperlink" Target="https://nilsmagnus.github.io/post/proto-json-siz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rpcwcfeboo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spnet/core/grpc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hyperlink" Target="https://aka.ms/grpcdoc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rpcexampl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hyperlink" Target="https://github.com/fullstorydev/grpcur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labs/bloomrp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78FB-2765-7548-9243-8D5F8F8C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85687"/>
          </a:xfrm>
        </p:spPr>
        <p:txBody>
          <a:bodyPr>
            <a:normAutofit/>
          </a:bodyPr>
          <a:lstStyle/>
          <a:p>
            <a:r>
              <a:rPr lang="en-US" sz="4800" dirty="0"/>
              <a:t>Build high-performance</a:t>
            </a:r>
            <a:br>
              <a:rPr lang="en-US" sz="4800" dirty="0"/>
            </a:br>
            <a:r>
              <a:rPr lang="en-US" sz="4800" dirty="0"/>
              <a:t>APIs with </a:t>
            </a:r>
            <a:r>
              <a:rPr lang="en-US" sz="4800" dirty="0" err="1"/>
              <a:t>gRPC</a:t>
            </a:r>
            <a:r>
              <a:rPr lang="en-US" sz="4800" dirty="0"/>
              <a:t> and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4A0DE-AF44-374E-9D7A-88CEA0E6F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73234"/>
            <a:ext cx="10515600" cy="1500187"/>
          </a:xfrm>
        </p:spPr>
        <p:txBody>
          <a:bodyPr/>
          <a:lstStyle/>
          <a:p>
            <a:r>
              <a:rPr lang="en-US" dirty="0"/>
              <a:t>Mehmet Kut </a:t>
            </a:r>
          </a:p>
          <a:p>
            <a:r>
              <a:rPr lang="en-US" dirty="0"/>
              <a:t>Technical Trainer @Microsoft Turkey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C0614-310E-4A57-8E3E-4A4F9438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04" y="4110127"/>
            <a:ext cx="2280899" cy="2194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775277-C8FC-4172-B2F2-4DFCA73BF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0569" y="2511188"/>
            <a:ext cx="3165263" cy="3748338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8CFCBF5-C7CC-4580-92EC-92FA07758088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891CCD99-60F3-4DC5-B920-870371CF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467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7"/>
            <a:ext cx="10515600" cy="1325563"/>
          </a:xfrm>
        </p:spPr>
        <p:txBody>
          <a:bodyPr/>
          <a:lstStyle/>
          <a:p>
            <a:r>
              <a:rPr lang="en-NZ" dirty="0"/>
              <a:t>What’s new in .NET 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444624"/>
            <a:ext cx="10515600" cy="5070475"/>
          </a:xfrm>
        </p:spPr>
        <p:txBody>
          <a:bodyPr>
            <a:normAutofit/>
          </a:bodyPr>
          <a:lstStyle/>
          <a:p>
            <a:r>
              <a:rPr lang="en-NZ" dirty="0" err="1"/>
              <a:t>gRPC</a:t>
            </a:r>
            <a:r>
              <a:rPr lang="en-NZ" dirty="0"/>
              <a:t>-Web browser support</a:t>
            </a:r>
          </a:p>
          <a:p>
            <a:pPr lvl="1"/>
            <a:r>
              <a:rPr lang="en-US" dirty="0" err="1"/>
              <a:t>gRPC</a:t>
            </a:r>
            <a:r>
              <a:rPr lang="en-US" dirty="0"/>
              <a:t>-Web Server middleware</a:t>
            </a:r>
          </a:p>
          <a:p>
            <a:pPr lvl="1"/>
            <a:r>
              <a:rPr lang="en-US" dirty="0" err="1"/>
              <a:t>gRPC</a:t>
            </a:r>
            <a:r>
              <a:rPr lang="en-US" dirty="0"/>
              <a:t>-Web </a:t>
            </a:r>
            <a:r>
              <a:rPr lang="en-US" dirty="0" err="1"/>
              <a:t>Blazor</a:t>
            </a:r>
            <a:r>
              <a:rPr lang="en-US" dirty="0"/>
              <a:t> client</a:t>
            </a:r>
          </a:p>
          <a:p>
            <a:r>
              <a:rPr lang="en-US" dirty="0"/>
              <a:t>New </a:t>
            </a:r>
            <a:r>
              <a:rPr lang="en-US" dirty="0" err="1"/>
              <a:t>gRPC</a:t>
            </a:r>
            <a:r>
              <a:rPr lang="en-US" dirty="0"/>
              <a:t> hosts on Windows</a:t>
            </a:r>
          </a:p>
          <a:p>
            <a:pPr lvl="1"/>
            <a:r>
              <a:rPr lang="en-US" dirty="0"/>
              <a:t>HTTP.sys</a:t>
            </a:r>
          </a:p>
          <a:p>
            <a:pPr lvl="1"/>
            <a:r>
              <a:rPr lang="en-US" dirty="0"/>
              <a:t>IIS</a:t>
            </a:r>
          </a:p>
          <a:p>
            <a:r>
              <a:rPr lang="en-US" dirty="0"/>
              <a:t>Inter-process communication</a:t>
            </a:r>
          </a:p>
          <a:p>
            <a:r>
              <a:rPr lang="en-US" dirty="0"/>
              <a:t>.NET 5 aggressive trimming</a:t>
            </a:r>
          </a:p>
          <a:p>
            <a:pPr lvl="1"/>
            <a:endParaRPr lang="en-US" dirty="0"/>
          </a:p>
        </p:txBody>
      </p:sp>
      <p:pic>
        <p:nvPicPr>
          <p:cNvPr id="1026" name="Picture 2" descr="Blazor now in official preview! | ASP.NET Blog">
            <a:extLst>
              <a:ext uri="{FF2B5EF4-FFF2-40B4-BE49-F238E27FC236}">
                <a16:creationId xmlns:a16="http://schemas.microsoft.com/office/drawing/2014/main" id="{DE2DC633-EFC8-44D6-B2B0-A033E24E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79" y="5204635"/>
            <a:ext cx="1404160" cy="1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59A288-2E49-4994-B43C-AEBD3191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525" y="5413376"/>
            <a:ext cx="1047750" cy="1047750"/>
          </a:xfrm>
          <a:prstGeom prst="rect">
            <a:avLst/>
          </a:prstGeom>
        </p:spPr>
      </p:pic>
      <p:pic>
        <p:nvPicPr>
          <p:cNvPr id="3074" name="Picture 2" descr="WURFL InFuze Module for IIS | ScientiaMobile">
            <a:extLst>
              <a:ext uri="{FF2B5EF4-FFF2-40B4-BE49-F238E27FC236}">
                <a16:creationId xmlns:a16="http://schemas.microsoft.com/office/drawing/2014/main" id="{9AF96B36-8E44-462D-AD9F-33A6ACF09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24" y="5040468"/>
            <a:ext cx="2845739" cy="158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OVE, MARRIAGE, AND FAMILY">
            <a:extLst>
              <a:ext uri="{FF2B5EF4-FFF2-40B4-BE49-F238E27FC236}">
                <a16:creationId xmlns:a16="http://schemas.microsoft.com/office/drawing/2014/main" id="{E0533CA5-80D4-4F18-93B1-510FD256C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37" y="5830951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26E9185-ECC8-44DA-83AA-67B0ECBB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6" y="5018648"/>
            <a:ext cx="1938929" cy="1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DF8653F-B431-43EF-B8E1-7850B194284C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7" name="Picture 6" descr="Image result for twitter logo">
            <a:extLst>
              <a:ext uri="{FF2B5EF4-FFF2-40B4-BE49-F238E27FC236}">
                <a16:creationId xmlns:a16="http://schemas.microsoft.com/office/drawing/2014/main" id="{45B671A3-D308-48B2-8BE4-E684E120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0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4258-0CBC-454A-8599-9FAF5159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 –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3668-595B-445E-BB27-FD7E3E4C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HTTP/2 multiplexing</a:t>
            </a:r>
          </a:p>
          <a:p>
            <a:pPr lvl="1"/>
            <a:r>
              <a:rPr lang="en-NZ" dirty="0"/>
              <a:t>Multiple calls via a TCP connection</a:t>
            </a:r>
          </a:p>
          <a:p>
            <a:pPr lvl="1"/>
            <a:r>
              <a:rPr lang="en-NZ" dirty="0"/>
              <a:t>Avoid head-of-line blocking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24B4F-8565-447F-92E5-666DB7BDA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6" y="3273598"/>
            <a:ext cx="7717536" cy="3350811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7F5144B-4458-435F-98DE-7EC595DFA726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8" name="Picture 7" descr="Image result for twitter logo">
            <a:extLst>
              <a:ext uri="{FF2B5EF4-FFF2-40B4-BE49-F238E27FC236}">
                <a16:creationId xmlns:a16="http://schemas.microsoft.com/office/drawing/2014/main" id="{301D1C43-308D-4646-BC30-F2F0CABAE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4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 –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4C11-3FED-408E-9007-BD5F58C0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Low network usage</a:t>
            </a:r>
          </a:p>
          <a:p>
            <a:pPr lvl="1"/>
            <a:r>
              <a:rPr lang="en-NZ" dirty="0"/>
              <a:t>HTTP/2 binary framing and header compression</a:t>
            </a:r>
          </a:p>
          <a:p>
            <a:pPr lvl="1"/>
            <a:r>
              <a:rPr lang="en-NZ" dirty="0" err="1"/>
              <a:t>Protobuf</a:t>
            </a:r>
            <a:r>
              <a:rPr lang="en-NZ" dirty="0"/>
              <a:t> message serialization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F83DFE9-8768-4548-A6CF-7E990CA7F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698350"/>
              </p:ext>
            </p:extLst>
          </p:nvPr>
        </p:nvGraphicFramePr>
        <p:xfrm>
          <a:off x="5977811" y="3085069"/>
          <a:ext cx="5641648" cy="3041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B4F354-F69E-40A7-9A2A-6C684CE354C1}"/>
              </a:ext>
            </a:extLst>
          </p:cNvPr>
          <p:cNvSpPr txBox="1"/>
          <p:nvPr/>
        </p:nvSpPr>
        <p:spPr>
          <a:xfrm>
            <a:off x="3411848" y="3282127"/>
            <a:ext cx="2482300" cy="2631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syntax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"proto3"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package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sample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query = 1;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int32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page_number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int32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result_per_page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repeated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Ticker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tickers = 4;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Z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Ticker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name = 1;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B91AF"/>
                </a:solidFill>
                <a:latin typeface="Consolas" panose="020B0609020204030204" pitchFamily="49" charset="0"/>
              </a:rPr>
              <a:t>float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value = 2;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Z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134EA-3772-4187-B507-DB0510996206}"/>
              </a:ext>
            </a:extLst>
          </p:cNvPr>
          <p:cNvSpPr txBox="1"/>
          <p:nvPr/>
        </p:nvSpPr>
        <p:spPr>
          <a:xfrm>
            <a:off x="725137" y="3282127"/>
            <a:ext cx="2507897" cy="2631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"query"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myQuery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page_number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42,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2E75B6"/>
                </a:solidFill>
                <a:latin typeface="Consolas" panose="020B0609020204030204" pitchFamily="49" charset="0"/>
              </a:rPr>
              <a:t>result_per_page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100,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"tickers"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rPs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"value"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9.768923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"name"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WEo</a:t>
            </a:r>
            <a:r>
              <a:rPr lang="en-NZ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NZ" sz="1100" dirty="0">
                <a:solidFill>
                  <a:srgbClr val="2E75B6"/>
                </a:solidFill>
                <a:latin typeface="Consolas" panose="020B0609020204030204" pitchFamily="49" charset="0"/>
              </a:rPr>
              <a:t>"value"</a:t>
            </a:r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: 6.067048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NZ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Z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2B4F4-668F-49D4-8CB5-1DA34F9863D7}"/>
              </a:ext>
            </a:extLst>
          </p:cNvPr>
          <p:cNvSpPr/>
          <p:nvPr/>
        </p:nvSpPr>
        <p:spPr>
          <a:xfrm>
            <a:off x="8219810" y="6033549"/>
            <a:ext cx="3399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200" dirty="0">
                <a:hlinkClick r:id="rId4"/>
              </a:rPr>
              <a:t>https://nilsmagnus.github.io/post/proto-json-sizes/</a:t>
            </a:r>
            <a:endParaRPr lang="en-NZ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612F2-061D-432C-9CAF-877D97733BAC}"/>
              </a:ext>
            </a:extLst>
          </p:cNvPr>
          <p:cNvSpPr txBox="1"/>
          <p:nvPr/>
        </p:nvSpPr>
        <p:spPr>
          <a:xfrm>
            <a:off x="3411848" y="3279439"/>
            <a:ext cx="2482300" cy="263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5052 4920 2a20 4854 5450 2f32</a:t>
            </a: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0d0a 534d 0d0a 0d0a 0000 0004</a:t>
            </a: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0000 0000 0401 0000 0000 0000</a:t>
            </a: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NZ" sz="11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C41D737-3F09-4651-8231-0285CAA4C48D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12" name="Picture 11" descr="Image result for twitter logo">
            <a:extLst>
              <a:ext uri="{FF2B5EF4-FFF2-40B4-BE49-F238E27FC236}">
                <a16:creationId xmlns:a16="http://schemas.microsoft.com/office/drawing/2014/main" id="{324DC936-6D19-4BED-AA56-F8084A31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P spid="4" grpId="0" animBg="1"/>
      <p:bldP spid="4" grpId="1" animBg="1"/>
      <p:bldP spid="7" grpId="0" animBg="1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Performance - .NET Core 3.1 vs .NET 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CEDFF3-89A7-4D0C-8037-F895681D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12192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AD72270-D445-4A62-A31A-66B8E9DDB9EC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67975C65-8B32-41C3-99F8-139B659A6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Performance – Implementations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7BBF336-C560-4F9F-BC78-3D002061D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052493"/>
              </p:ext>
            </p:extLst>
          </p:nvPr>
        </p:nvGraphicFramePr>
        <p:xfrm>
          <a:off x="1511369" y="1412391"/>
          <a:ext cx="9169262" cy="5256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A5EB553-3753-47F4-A663-0DF67D9A884D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EB66B94D-2478-476F-8192-AED76CD5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72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vs WCF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66C4B-E799-4A5A-B259-DC520226CBDE}"/>
              </a:ext>
            </a:extLst>
          </p:cNvPr>
          <p:cNvSpPr/>
          <p:nvPr/>
        </p:nvSpPr>
        <p:spPr>
          <a:xfrm>
            <a:off x="922020" y="1660840"/>
            <a:ext cx="4899660" cy="4161221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53F471-F43E-481C-A167-EE9B28D8AE3B}"/>
              </a:ext>
            </a:extLst>
          </p:cNvPr>
          <p:cNvSpPr/>
          <p:nvPr/>
        </p:nvSpPr>
        <p:spPr>
          <a:xfrm>
            <a:off x="6263640" y="1660839"/>
            <a:ext cx="4899660" cy="4161223"/>
          </a:xfrm>
          <a:prstGeom prst="rect">
            <a:avLst/>
          </a:prstGeom>
          <a:solidFill>
            <a:schemeClr val="bg1">
              <a:lumMod val="6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1331F-AD8E-46BB-9ABE-0217C7DD68D8}"/>
              </a:ext>
            </a:extLst>
          </p:cNvPr>
          <p:cNvSpPr txBox="1"/>
          <p:nvPr/>
        </p:nvSpPr>
        <p:spPr>
          <a:xfrm>
            <a:off x="1047750" y="251813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Proto file contract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FB74D-5449-49CD-9829-34C997562562}"/>
              </a:ext>
            </a:extLst>
          </p:cNvPr>
          <p:cNvSpPr txBox="1"/>
          <p:nvPr/>
        </p:nvSpPr>
        <p:spPr>
          <a:xfrm>
            <a:off x="6385560" y="2518133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Code generates WSDL 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74061-6B33-4805-BC6E-BC6543B3BAC2}"/>
              </a:ext>
            </a:extLst>
          </p:cNvPr>
          <p:cNvSpPr txBox="1"/>
          <p:nvPr/>
        </p:nvSpPr>
        <p:spPr>
          <a:xfrm>
            <a:off x="1047750" y="3149516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HTTP/2 streaming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23EEF-EA23-45B6-8F63-7DEA38CFC928}"/>
              </a:ext>
            </a:extLst>
          </p:cNvPr>
          <p:cNvSpPr txBox="1"/>
          <p:nvPr/>
        </p:nvSpPr>
        <p:spPr>
          <a:xfrm>
            <a:off x="1047750" y="3763573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 header metadata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12B61-D29F-4A4E-9E30-473DE9243B5A}"/>
              </a:ext>
            </a:extLst>
          </p:cNvPr>
          <p:cNvSpPr txBox="1"/>
          <p:nvPr/>
        </p:nvSpPr>
        <p:spPr>
          <a:xfrm>
            <a:off x="6385560" y="3149357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Streaming is transport dependent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47CE05-8C7B-4870-B9A0-06F989B1E929}"/>
              </a:ext>
            </a:extLst>
          </p:cNvPr>
          <p:cNvSpPr txBox="1"/>
          <p:nvPr/>
        </p:nvSpPr>
        <p:spPr>
          <a:xfrm>
            <a:off x="6385560" y="3763573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Message envelope metadata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B18A9-CA5B-4022-80F0-92E3520D5C44}"/>
              </a:ext>
            </a:extLst>
          </p:cNvPr>
          <p:cNvSpPr txBox="1"/>
          <p:nvPr/>
        </p:nvSpPr>
        <p:spPr>
          <a:xfrm>
            <a:off x="7416250" y="185451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WCF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7CBB4-255A-47C5-BA48-338E698887C9}"/>
              </a:ext>
            </a:extLst>
          </p:cNvPr>
          <p:cNvSpPr txBox="1"/>
          <p:nvPr/>
        </p:nvSpPr>
        <p:spPr>
          <a:xfrm>
            <a:off x="2061210" y="183955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Remote Procedure Calls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915A262-8D3F-45A4-8A81-4D3911B2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30208"/>
            <a:ext cx="1027847" cy="102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8BDC34-CE76-4AD7-A843-3124D7E7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875" y="1816964"/>
            <a:ext cx="964133" cy="4512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EADD96-23A8-4FBB-ADB2-484528BE5D0F}"/>
              </a:ext>
            </a:extLst>
          </p:cNvPr>
          <p:cNvSpPr txBox="1"/>
          <p:nvPr/>
        </p:nvSpPr>
        <p:spPr>
          <a:xfrm>
            <a:off x="1046289" y="4392360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IPC over Unix domain sockets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EE4C0-A528-4DE5-AB70-DF0A326FA256}"/>
              </a:ext>
            </a:extLst>
          </p:cNvPr>
          <p:cNvSpPr txBox="1"/>
          <p:nvPr/>
        </p:nvSpPr>
        <p:spPr>
          <a:xfrm>
            <a:off x="1046289" y="5006417"/>
            <a:ext cx="435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TLS, JWT tokens, certificate auth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8FB58-A1DC-43FE-B66B-36BEBD3DD742}"/>
              </a:ext>
            </a:extLst>
          </p:cNvPr>
          <p:cNvSpPr txBox="1"/>
          <p:nvPr/>
        </p:nvSpPr>
        <p:spPr>
          <a:xfrm>
            <a:off x="6386520" y="4394036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IPC over named pipes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E77497-6C6C-4C26-BDA8-29740E903307}"/>
              </a:ext>
            </a:extLst>
          </p:cNvPr>
          <p:cNvSpPr txBox="1"/>
          <p:nvPr/>
        </p:nvSpPr>
        <p:spPr>
          <a:xfrm>
            <a:off x="6386521" y="5008252"/>
            <a:ext cx="379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WS-Security, WS-Federation, XML encryption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623AD27-23E5-4314-BD7E-68BCF30D20C4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86905C7E-6ECC-405A-A7A8-DE7A83FF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0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9" grpId="0"/>
      <p:bldP spid="30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79E3-1321-4FC7-ACB0-009ECC81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and WCF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D379C3-B6BA-4969-BABB-1A294DBD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872726"/>
            <a:ext cx="7408985" cy="598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D78153-8364-4B9C-BAEE-3079C47D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07" y="2369808"/>
            <a:ext cx="4835769" cy="2992560"/>
          </a:xfrm>
          <a:solidFill>
            <a:schemeClr val="bg2">
              <a:lumMod val="9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lvl="1"/>
            <a:endParaRPr lang="en-NZ" dirty="0"/>
          </a:p>
          <a:p>
            <a:pPr lvl="1"/>
            <a:r>
              <a:rPr lang="en-NZ" dirty="0"/>
              <a:t>Use gRPC in new and modernized apps</a:t>
            </a:r>
          </a:p>
          <a:p>
            <a:pPr lvl="1"/>
            <a:r>
              <a:rPr lang="en-NZ" dirty="0"/>
              <a:t>WCF is still available on .NET Framework</a:t>
            </a:r>
          </a:p>
          <a:p>
            <a:pPr lvl="1"/>
            <a:r>
              <a:rPr lang="en-NZ" dirty="0" err="1"/>
              <a:t>CoreWCF</a:t>
            </a:r>
            <a:r>
              <a:rPr lang="en-NZ" dirty="0"/>
              <a:t> is a community implementation 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794AF4B-1CCA-4D0E-9738-E896AD3E94E5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4" name="Picture 3" descr="Image result for twitter logo">
            <a:extLst>
              <a:ext uri="{FF2B5EF4-FFF2-40B4-BE49-F238E27FC236}">
                <a16:creationId xmlns:a16="http://schemas.microsoft.com/office/drawing/2014/main" id="{C89F9A33-C67E-4D8A-9B5D-B1CA76BB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5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79E3-1321-4FC7-ACB0-009ECC81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for WCF developers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D78153-8364-4B9C-BAEE-3079C47D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NZ" dirty="0"/>
              <a:t>E-book for WCF developers</a:t>
            </a:r>
          </a:p>
          <a:p>
            <a:pPr lvl="1"/>
            <a:r>
              <a:rPr lang="en-NZ" dirty="0"/>
              <a:t>Authored by Mark </a:t>
            </a:r>
            <a:r>
              <a:rPr lang="en-NZ" dirty="0" err="1"/>
              <a:t>Rendle</a:t>
            </a:r>
            <a:endParaRPr lang="en-NZ" dirty="0"/>
          </a:p>
          <a:p>
            <a:pPr lvl="1"/>
            <a:r>
              <a:rPr lang="en-NZ" dirty="0"/>
              <a:t>Comparison of technologies</a:t>
            </a:r>
          </a:p>
          <a:p>
            <a:pPr lvl="1"/>
            <a:r>
              <a:rPr lang="en-NZ" dirty="0"/>
              <a:t>Migration example</a:t>
            </a:r>
          </a:p>
          <a:p>
            <a:pPr marL="0" indent="0">
              <a:buNone/>
            </a:pPr>
            <a:endParaRPr lang="en-NZ" dirty="0">
              <a:hlinkClick r:id="rId3"/>
            </a:endParaRPr>
          </a:p>
          <a:p>
            <a:pPr marL="0" indent="0">
              <a:buNone/>
            </a:pPr>
            <a:r>
              <a:rPr lang="en-NZ" dirty="0">
                <a:hlinkClick r:id="rId3"/>
              </a:rPr>
              <a:t>https://aka.ms/grpcwcfebook</a:t>
            </a:r>
            <a:endParaRPr lang="en-NZ" dirty="0"/>
          </a:p>
          <a:p>
            <a:pPr lvl="1"/>
            <a:endParaRPr lang="en-N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679A1-3FBD-41B1-8675-D1E0CA52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87" y="1825625"/>
            <a:ext cx="336211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47F8A00-5D7D-4447-AD1D-3BD04076FB29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4" name="Picture 3" descr="Image result for twitter logo">
            <a:extLst>
              <a:ext uri="{FF2B5EF4-FFF2-40B4-BE49-F238E27FC236}">
                <a16:creationId xmlns:a16="http://schemas.microsoft.com/office/drawing/2014/main" id="{3AAE4204-54A1-491D-B18F-B569A071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4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Docs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Intro tutorial</a:t>
            </a:r>
          </a:p>
          <a:p>
            <a:r>
              <a:rPr lang="en-NZ" dirty="0"/>
              <a:t>Creating gRPC services</a:t>
            </a:r>
          </a:p>
          <a:p>
            <a:r>
              <a:rPr lang="en-NZ" dirty="0"/>
              <a:t>Calling gRPC services</a:t>
            </a:r>
          </a:p>
          <a:p>
            <a:r>
              <a:rPr lang="en-NZ" dirty="0"/>
              <a:t>Create </a:t>
            </a:r>
            <a:r>
              <a:rPr lang="en-NZ" dirty="0" err="1"/>
              <a:t>Protobuf</a:t>
            </a:r>
            <a:r>
              <a:rPr lang="en-NZ" dirty="0"/>
              <a:t> messages</a:t>
            </a:r>
          </a:p>
          <a:p>
            <a:r>
              <a:rPr lang="en-NZ" dirty="0"/>
              <a:t>Versioning gRPC services</a:t>
            </a:r>
          </a:p>
          <a:p>
            <a:r>
              <a:rPr lang="en-NZ" dirty="0"/>
              <a:t>Use gRPC in browser apps</a:t>
            </a:r>
          </a:p>
          <a:p>
            <a:r>
              <a:rPr lang="en-NZ" dirty="0"/>
              <a:t>Create JSON Web APIs from gRPC</a:t>
            </a:r>
          </a:p>
          <a:p>
            <a:r>
              <a:rPr lang="en-NZ" dirty="0"/>
              <a:t>Performance best practices</a:t>
            </a:r>
          </a:p>
          <a:p>
            <a:r>
              <a:rPr lang="en-NZ" dirty="0"/>
              <a:t>And more</a:t>
            </a:r>
          </a:p>
          <a:p>
            <a:pPr marL="0" indent="0">
              <a:buNone/>
            </a:pPr>
            <a:endParaRPr lang="en-NZ" dirty="0">
              <a:hlinkClick r:id="rId3"/>
            </a:endParaRPr>
          </a:p>
          <a:p>
            <a:pPr marL="0" indent="0">
              <a:buNone/>
            </a:pPr>
            <a:r>
              <a:rPr lang="en-NZ" dirty="0">
                <a:hlinkClick r:id="rId4"/>
              </a:rPr>
              <a:t>https://aka.ms/grpcdocs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47F71-0321-4955-9030-906015836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676" b="1843"/>
          <a:stretch/>
        </p:blipFill>
        <p:spPr>
          <a:xfrm>
            <a:off x="7722659" y="1196545"/>
            <a:ext cx="4469341" cy="566145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8BD8C05-F5C3-41B2-8D58-1B72537F30E2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A6979F6A-04AC-45CE-A92B-40D2D8C1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Examples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NZ" dirty="0"/>
              <a:t>Hello world</a:t>
            </a:r>
          </a:p>
          <a:p>
            <a:r>
              <a:rPr lang="en-NZ" dirty="0"/>
              <a:t>Streaming</a:t>
            </a:r>
          </a:p>
          <a:p>
            <a:r>
              <a:rPr lang="en-NZ" dirty="0"/>
              <a:t>Certificate authentication</a:t>
            </a:r>
          </a:p>
          <a:p>
            <a:r>
              <a:rPr lang="en-NZ" dirty="0"/>
              <a:t>JWT authentication</a:t>
            </a:r>
          </a:p>
          <a:p>
            <a:r>
              <a:rPr lang="en-NZ" dirty="0" err="1"/>
              <a:t>OpenTelemetry</a:t>
            </a:r>
            <a:endParaRPr lang="en-NZ" dirty="0"/>
          </a:p>
          <a:p>
            <a:r>
              <a:rPr lang="en-NZ" dirty="0"/>
              <a:t>Unix domain sockets</a:t>
            </a:r>
          </a:p>
          <a:p>
            <a:r>
              <a:rPr lang="en-NZ" dirty="0"/>
              <a:t>Unit testing</a:t>
            </a:r>
          </a:p>
          <a:p>
            <a:r>
              <a:rPr lang="en-NZ" dirty="0"/>
              <a:t>Cancellation</a:t>
            </a:r>
          </a:p>
          <a:p>
            <a:r>
              <a:rPr lang="en-NZ" dirty="0"/>
              <a:t>And more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>
                <a:hlinkClick r:id="rId3"/>
              </a:rPr>
              <a:t>https://aka.ms/grpcexamples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A6E18-19BB-486C-A50B-159DED2D8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34"/>
          <a:stretch/>
        </p:blipFill>
        <p:spPr>
          <a:xfrm>
            <a:off x="7825154" y="1300286"/>
            <a:ext cx="4366846" cy="555771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1674431-A857-4FDF-B902-C298701E76DE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A4AC9BC1-5615-4B44-9B89-205DB794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2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What is gRPC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What’s new in .NET 5</a:t>
            </a:r>
          </a:p>
          <a:p>
            <a:pPr lvl="1"/>
            <a:r>
              <a:rPr lang="en-US" dirty="0"/>
              <a:t>New features</a:t>
            </a:r>
          </a:p>
          <a:p>
            <a:pPr lvl="1"/>
            <a:r>
              <a:rPr lang="en-US" dirty="0"/>
              <a:t>Improved performance</a:t>
            </a:r>
          </a:p>
          <a:p>
            <a:r>
              <a:rPr lang="en-US" dirty="0" err="1"/>
              <a:t>gRPC</a:t>
            </a:r>
            <a:r>
              <a:rPr lang="en-US" dirty="0"/>
              <a:t> and WCF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Documentations</a:t>
            </a:r>
          </a:p>
          <a:p>
            <a:pPr lvl="1"/>
            <a:r>
              <a:rPr lang="en-US" dirty="0"/>
              <a:t>Samples</a:t>
            </a:r>
          </a:p>
          <a:p>
            <a:pPr lvl="1"/>
            <a:r>
              <a:rPr lang="en-US" dirty="0"/>
              <a:t>Tools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6217B1C-8DAE-4631-9157-8E4B0328A668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C7013BE7-7FD9-4CA2-8590-89140DB3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4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9C3FE9-FE93-4AF7-921D-F53A1298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63" y="1215392"/>
            <a:ext cx="8482334" cy="4635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</a:t>
            </a:r>
            <a:r>
              <a:rPr lang="en-NZ" dirty="0" err="1"/>
              <a:t>gRPCurl</a:t>
            </a:r>
            <a:endParaRPr lang="en-NZ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30" y="5431710"/>
            <a:ext cx="10515600" cy="4351338"/>
          </a:xfrm>
        </p:spPr>
        <p:txBody>
          <a:bodyPr>
            <a:normAutofit/>
          </a:bodyPr>
          <a:lstStyle/>
          <a:p>
            <a:endParaRPr lang="en-NZ" dirty="0"/>
          </a:p>
          <a:p>
            <a:pPr marL="0" indent="0">
              <a:buNone/>
            </a:pPr>
            <a:r>
              <a:rPr lang="en-NZ" dirty="0">
                <a:hlinkClick r:id="rId4"/>
              </a:rPr>
              <a:t>https://github.com/fullstorydev/grpcurl</a:t>
            </a: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1674431-A857-4FDF-B902-C298701E76DE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A4AC9BC1-5615-4B44-9B89-205DB794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</a:t>
            </a:r>
            <a:r>
              <a:rPr lang="en-NZ" dirty="0" err="1"/>
              <a:t>gRPCurl</a:t>
            </a:r>
            <a:endParaRPr lang="en-NZ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592E08-D7DC-4E1F-9D96-E9EF5D48F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30" y="5431710"/>
            <a:ext cx="10515600" cy="4351338"/>
          </a:xfrm>
        </p:spPr>
        <p:txBody>
          <a:bodyPr>
            <a:normAutofit/>
          </a:bodyPr>
          <a:lstStyle/>
          <a:p>
            <a:endParaRPr lang="en-NZ" dirty="0"/>
          </a:p>
          <a:p>
            <a:pPr marL="0" indent="0">
              <a:buNone/>
            </a:pPr>
            <a:r>
              <a:rPr lang="en-NZ" dirty="0">
                <a:hlinkClick r:id="rId3"/>
              </a:rPr>
              <a:t>https://github.com/uw-labs/bloomrpc</a:t>
            </a: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1674431-A857-4FDF-B902-C298701E76DE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A4AC9BC1-5615-4B44-9B89-205DB794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EC7BD-E8BA-472A-8FEF-D646B5051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233" y="1365467"/>
            <a:ext cx="6411221" cy="45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F310-850C-40DA-A681-257A5BB9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Resources – </a:t>
            </a:r>
            <a:r>
              <a:rPr lang="en-NZ" dirty="0" err="1"/>
              <a:t>gRPC</a:t>
            </a:r>
            <a:r>
              <a:rPr lang="en-NZ" dirty="0"/>
              <a:t>-Web Developer Tools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1674431-A857-4FDF-B902-C298701E76DE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A4AC9BC1-5615-4B44-9B89-205DB794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CA3351-C005-4ABF-B91B-8D66D6DB7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01" y="1943279"/>
            <a:ext cx="5796719" cy="36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9241-DD95-0243-8D3D-203A9CE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	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803A9C-C04F-9F45-9269-DE4A4EC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7468" y="3575050"/>
            <a:ext cx="24384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52AF8-0EA9-4422-B623-D2B1798B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331" y="4676706"/>
            <a:ext cx="1468757" cy="141294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7D3583-2174-4E6E-AD9F-4941D3325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138FC6C-25E8-43AC-818D-7F0B8DF070A6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9" name="Picture 8" descr="Image result for twitter logo">
            <a:extLst>
              <a:ext uri="{FF2B5EF4-FFF2-40B4-BE49-F238E27FC236}">
                <a16:creationId xmlns:a16="http://schemas.microsoft.com/office/drawing/2014/main" id="{F7BF3948-0575-4B4D-8EFA-0547E636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68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gRPC is…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Popular open source RPC framework</a:t>
            </a:r>
          </a:p>
          <a:p>
            <a:pPr lvl="1"/>
            <a:r>
              <a:rPr lang="en-US" dirty="0"/>
              <a:t>Largest RPC mindshare</a:t>
            </a:r>
          </a:p>
          <a:p>
            <a:pPr lvl="1"/>
            <a:r>
              <a:rPr lang="en-US" dirty="0"/>
              <a:t>Cloud Native Computing Foundation project</a:t>
            </a:r>
          </a:p>
          <a:p>
            <a:pPr lvl="1"/>
            <a:r>
              <a:rPr lang="en-NZ" b="1" dirty="0" err="1"/>
              <a:t>gRPC</a:t>
            </a:r>
            <a:r>
              <a:rPr lang="en-NZ" dirty="0"/>
              <a:t> stands for </a:t>
            </a:r>
            <a:r>
              <a:rPr lang="en-NZ" b="1" dirty="0" err="1"/>
              <a:t>g</a:t>
            </a:r>
            <a:r>
              <a:rPr lang="en-NZ" dirty="0" err="1"/>
              <a:t>RPC</a:t>
            </a:r>
            <a:r>
              <a:rPr lang="en-NZ" dirty="0"/>
              <a:t> </a:t>
            </a:r>
            <a:r>
              <a:rPr lang="en-NZ" b="1" dirty="0"/>
              <a:t>R</a:t>
            </a:r>
            <a:r>
              <a:rPr lang="en-NZ" dirty="0"/>
              <a:t>emote </a:t>
            </a:r>
            <a:r>
              <a:rPr lang="en-NZ" b="1" dirty="0"/>
              <a:t>P</a:t>
            </a:r>
            <a:r>
              <a:rPr lang="en-NZ" dirty="0"/>
              <a:t>rocedure </a:t>
            </a:r>
            <a:r>
              <a:rPr lang="en-NZ" b="1" dirty="0"/>
              <a:t>C</a:t>
            </a:r>
            <a:r>
              <a:rPr lang="en-NZ" dirty="0"/>
              <a:t>alls</a:t>
            </a:r>
          </a:p>
          <a:p>
            <a:r>
              <a:rPr lang="en-NZ" dirty="0"/>
              <a:t>Built with modern technologies</a:t>
            </a:r>
          </a:p>
          <a:p>
            <a:pPr lvl="1"/>
            <a:r>
              <a:rPr lang="en-NZ" dirty="0"/>
              <a:t>HTTP/2</a:t>
            </a:r>
          </a:p>
          <a:p>
            <a:pPr lvl="1"/>
            <a:r>
              <a:rPr lang="en-NZ" dirty="0" err="1"/>
              <a:t>Protobuf</a:t>
            </a:r>
            <a:endParaRPr lang="en-NZ" dirty="0"/>
          </a:p>
          <a:p>
            <a:r>
              <a:rPr lang="en-NZ" dirty="0"/>
              <a:t>Designed for modern apps</a:t>
            </a:r>
          </a:p>
          <a:p>
            <a:pPr lvl="1"/>
            <a:r>
              <a:rPr lang="en-NZ" dirty="0"/>
              <a:t>High performance</a:t>
            </a:r>
          </a:p>
          <a:p>
            <a:pPr lvl="1"/>
            <a:r>
              <a:rPr lang="en-NZ" dirty="0"/>
              <a:t>Platform independent</a:t>
            </a:r>
          </a:p>
          <a:p>
            <a:endParaRPr lang="en-US" dirty="0"/>
          </a:p>
        </p:txBody>
      </p:sp>
      <p:pic>
        <p:nvPicPr>
          <p:cNvPr id="7" name="Picture 2" descr="https://about.gitlab.com/images/case_study_logos/cncf-logo.png">
            <a:extLst>
              <a:ext uri="{FF2B5EF4-FFF2-40B4-BE49-F238E27FC236}">
                <a16:creationId xmlns:a16="http://schemas.microsoft.com/office/drawing/2014/main" id="{C10EEEC3-0157-4EFF-916D-4F588069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90" y="1981022"/>
            <a:ext cx="3486150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2 logo">
            <a:extLst>
              <a:ext uri="{FF2B5EF4-FFF2-40B4-BE49-F238E27FC236}">
                <a16:creationId xmlns:a16="http://schemas.microsoft.com/office/drawing/2014/main" id="{0BC087BC-45BE-4C14-8074-E23B692A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72" y="3915034"/>
            <a:ext cx="980223" cy="98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B1A1D-5EB5-4883-A8BC-681B2E34A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011" y="4051004"/>
            <a:ext cx="2138010" cy="703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61A9-EAE8-4547-AEFC-0C228E613E98}"/>
              </a:ext>
            </a:extLst>
          </p:cNvPr>
          <p:cNvSpPr txBox="1"/>
          <p:nvPr/>
        </p:nvSpPr>
        <p:spPr>
          <a:xfrm>
            <a:off x="7164414" y="4091597"/>
            <a:ext cx="327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73965-B1F3-4483-8175-4C0E07E5ED81}"/>
              </a:ext>
            </a:extLst>
          </p:cNvPr>
          <p:cNvSpPr txBox="1"/>
          <p:nvPr/>
        </p:nvSpPr>
        <p:spPr>
          <a:xfrm>
            <a:off x="9764649" y="4091225"/>
            <a:ext cx="327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86E7397-6AEA-436B-B4CA-A11554F5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752" y="3388420"/>
            <a:ext cx="1938929" cy="1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6FB1B9C-D9DA-4219-8C43-B6A7D9247B56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01FCD9A5-E3A2-4910-B1CB-FBDE52D8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6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C28B34-8A3A-4367-9D08-0E840225B509}"/>
              </a:ext>
            </a:extLst>
          </p:cNvPr>
          <p:cNvSpPr txBox="1"/>
          <p:nvPr/>
        </p:nvSpPr>
        <p:spPr>
          <a:xfrm>
            <a:off x="7071359" y="1690687"/>
            <a:ext cx="4363695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syntax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dirty="0">
                <a:solidFill>
                  <a:srgbClr val="A31515"/>
                </a:solidFill>
                <a:latin typeface="Consolas" panose="020B0609020204030204" pitchFamily="49" charset="0"/>
              </a:rPr>
              <a:t>"proto3"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dirty="0" err="1">
                <a:solidFill>
                  <a:srgbClr val="2B91AF"/>
                </a:solidFill>
                <a:latin typeface="Consolas" panose="020B0609020204030204" pitchFamily="49" charset="0"/>
              </a:rPr>
              <a:t>SubscribeRequest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topic = 1;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message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dirty="0">
                <a:solidFill>
                  <a:srgbClr val="2B91AF"/>
                </a:solidFill>
                <a:latin typeface="Consolas" panose="020B0609020204030204" pitchFamily="49" charset="0"/>
              </a:rPr>
              <a:t>Event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int32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id = 1;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details = 2;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B7E05-9818-4E02-88DE-9646549AA1A4}"/>
              </a:ext>
            </a:extLst>
          </p:cNvPr>
          <p:cNvSpPr txBox="1"/>
          <p:nvPr/>
        </p:nvSpPr>
        <p:spPr>
          <a:xfrm>
            <a:off x="7071360" y="4737676"/>
            <a:ext cx="43636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00FF"/>
                </a:solidFill>
                <a:latin typeface="Consolas" panose="020B0609020204030204" pitchFamily="49" charset="0"/>
              </a:rPr>
              <a:t>service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dirty="0">
                <a:solidFill>
                  <a:srgbClr val="2B91AF"/>
                </a:solidFill>
                <a:latin typeface="Consolas" panose="020B0609020204030204" pitchFamily="49" charset="0"/>
              </a:rPr>
              <a:t>Topics</a:t>
            </a:r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rpc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Subscribe(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SubscribeRequest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Z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F5E0D-E731-4165-AE35-B13BAA61B299}"/>
              </a:ext>
            </a:extLst>
          </p:cNvPr>
          <p:cNvSpPr txBox="1"/>
          <p:nvPr/>
        </p:nvSpPr>
        <p:spPr>
          <a:xfrm>
            <a:off x="7071359" y="1690687"/>
            <a:ext cx="4363695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5052 4920 2a20 4854 5450 2f32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0d0a 534d 0d0a 0d0a 0000 0004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0000 0000 0401 0000 0000 0000</a:t>
            </a: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DD25B-F332-4C4D-BC8A-57434FF4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Protobuf</a:t>
            </a:r>
            <a:r>
              <a:rPr lang="en-NZ" dirty="0"/>
              <a:t> (aka Protocol Buffers)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6E20-BAEA-42D8-8D01-F84962B04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19191" cy="4351338"/>
          </a:xfrm>
        </p:spPr>
        <p:txBody>
          <a:bodyPr/>
          <a:lstStyle/>
          <a:p>
            <a:r>
              <a:rPr lang="en-NZ" dirty="0"/>
              <a:t>IDL (interface definition language)</a:t>
            </a:r>
          </a:p>
          <a:p>
            <a:pPr marL="457200" lvl="1" indent="0">
              <a:buNone/>
            </a:pPr>
            <a:r>
              <a:rPr lang="en-NZ" dirty="0"/>
              <a:t>Describe once and generate interfaces for any language</a:t>
            </a:r>
          </a:p>
          <a:p>
            <a:r>
              <a:rPr lang="en-NZ" dirty="0"/>
              <a:t>Service model</a:t>
            </a:r>
          </a:p>
          <a:p>
            <a:pPr marL="457200" lvl="1" indent="0">
              <a:buNone/>
            </a:pPr>
            <a:r>
              <a:rPr lang="en-NZ" dirty="0"/>
              <a:t>Service method and structure of the request and the response</a:t>
            </a:r>
          </a:p>
          <a:p>
            <a:r>
              <a:rPr lang="en-NZ" dirty="0"/>
              <a:t>Wire format</a:t>
            </a:r>
          </a:p>
          <a:p>
            <a:pPr marL="457200" lvl="1" indent="0">
              <a:buNone/>
            </a:pPr>
            <a:r>
              <a:rPr lang="en-NZ" dirty="0"/>
              <a:t>Binary format for network transmission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CBF269-7F3B-40B9-BCF9-844083A25CC2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10" name="Picture 9" descr="Image result for twitter logo">
            <a:extLst>
              <a:ext uri="{FF2B5EF4-FFF2-40B4-BE49-F238E27FC236}">
                <a16:creationId xmlns:a16="http://schemas.microsoft.com/office/drawing/2014/main" id="{6373AAA7-BC0C-4B10-B5ED-49E95DF5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1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ACFA-E455-4949-AAD3-F3DF5382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7" y="336448"/>
            <a:ext cx="11246965" cy="1325563"/>
          </a:xfrm>
        </p:spPr>
        <p:txBody>
          <a:bodyPr/>
          <a:lstStyle/>
          <a:p>
            <a:r>
              <a:rPr lang="en-NZ" dirty="0"/>
              <a:t>Supported by Multiple Languages &amp; Frameworks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9070B-CF58-412C-9F04-273801B10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075" y="1103800"/>
            <a:ext cx="6121142" cy="2337936"/>
          </a:xfrm>
        </p:spPr>
      </p:pic>
      <p:pic>
        <p:nvPicPr>
          <p:cNvPr id="1028" name="Picture 4" descr="https://upload.wikimedia.org/wikipedia/en/thumb/3/30/Java_programming_language_logo.svg/1200px-Java_programming_language_logo.svg.png">
            <a:extLst>
              <a:ext uri="{FF2B5EF4-FFF2-40B4-BE49-F238E27FC236}">
                <a16:creationId xmlns:a16="http://schemas.microsoft.com/office/drawing/2014/main" id="{4BF6EED5-4C4E-4FDC-B6B0-7E7B1BE3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86" y="1467694"/>
            <a:ext cx="624281" cy="11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561C-8775-468B-B8A0-0721631B2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4" y="2867482"/>
            <a:ext cx="1312929" cy="1312929"/>
          </a:xfrm>
          <a:prstGeom prst="rect">
            <a:avLst/>
          </a:prstGeom>
        </p:spPr>
      </p:pic>
      <p:pic>
        <p:nvPicPr>
          <p:cNvPr id="1030" name="Picture 6" descr="https://upload.wikimedia.org/wikipedia/commons/thumb/7/73/Ruby_logo.svg/1024px-Ruby_logo.svg.png">
            <a:extLst>
              <a:ext uri="{FF2B5EF4-FFF2-40B4-BE49-F238E27FC236}">
                <a16:creationId xmlns:a16="http://schemas.microsoft.com/office/drawing/2014/main" id="{AE9F74BE-8419-4ABA-8DBA-066BC0F8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50" y="1759671"/>
            <a:ext cx="855133" cy="8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2/27/PHP-logo.svg/1280px-PHP-logo.svg.png">
            <a:extLst>
              <a:ext uri="{FF2B5EF4-FFF2-40B4-BE49-F238E27FC236}">
                <a16:creationId xmlns:a16="http://schemas.microsoft.com/office/drawing/2014/main" id="{34FBB6D4-5DF3-4083-9E8C-9B2DD4BB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629" y="4468271"/>
            <a:ext cx="1713255" cy="9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2/23/Go_Logo_Aqua.svg/1200px-Go_Logo_Aqua.svg.png">
            <a:extLst>
              <a:ext uri="{FF2B5EF4-FFF2-40B4-BE49-F238E27FC236}">
                <a16:creationId xmlns:a16="http://schemas.microsoft.com/office/drawing/2014/main" id="{A698D25E-52F4-469B-94D3-83ECCF4C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87" y="3166413"/>
            <a:ext cx="2329459" cy="8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https://raw.githubusercontent.com/isocpp/logos/master/cpp_logo.png">
            <a:extLst>
              <a:ext uri="{FF2B5EF4-FFF2-40B4-BE49-F238E27FC236}">
                <a16:creationId xmlns:a16="http://schemas.microsoft.com/office/drawing/2014/main" id="{159F821B-169D-4F3E-BC66-397874E99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40" name="Picture 16" descr="https://raw.githubusercontent.com/isocpp/logos/master/cpp_logo.png">
            <a:extLst>
              <a:ext uri="{FF2B5EF4-FFF2-40B4-BE49-F238E27FC236}">
                <a16:creationId xmlns:a16="http://schemas.microsoft.com/office/drawing/2014/main" id="{27400B76-EEC9-4C70-A1F4-91B21C3F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91" y="1690688"/>
            <a:ext cx="937442" cy="10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eeklogo.com/images/M/microsoft-net-framework-logo-B9BA1A3DA1-seeklogo.com.png">
            <a:extLst>
              <a:ext uri="{FF2B5EF4-FFF2-40B4-BE49-F238E27FC236}">
                <a16:creationId xmlns:a16="http://schemas.microsoft.com/office/drawing/2014/main" id="{D31305F7-FD06-485B-93F6-109C2F8F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3" y="3017582"/>
            <a:ext cx="1127632" cy="11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B06A76-44A4-43CE-881C-046497E9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52" y="4395055"/>
            <a:ext cx="1075267" cy="107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76EE0F3-4D5B-4B72-9ECC-6665C84F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95" y="4578148"/>
            <a:ext cx="2269067" cy="7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9B5ABB-5C0D-49A7-9A94-A1CFD37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57" y="4488583"/>
            <a:ext cx="2532652" cy="6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5548844-F47D-4130-9792-00369955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18" y="23621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0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79E3-1321-4FC7-ACB0-009ECC81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Remote Procedure Calls vs HTTP APIs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649F99-9493-429E-914C-8C4B3512529A}"/>
              </a:ext>
            </a:extLst>
          </p:cNvPr>
          <p:cNvSpPr/>
          <p:nvPr/>
        </p:nvSpPr>
        <p:spPr>
          <a:xfrm>
            <a:off x="922020" y="1660841"/>
            <a:ext cx="4899660" cy="298736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81E25B-C2A0-48DB-B279-C3C42629F76E}"/>
              </a:ext>
            </a:extLst>
          </p:cNvPr>
          <p:cNvSpPr/>
          <p:nvPr/>
        </p:nvSpPr>
        <p:spPr>
          <a:xfrm>
            <a:off x="6263640" y="1660839"/>
            <a:ext cx="4899660" cy="2987361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11EDFA-0F4A-4085-A424-C3750F1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1814532"/>
            <a:ext cx="43434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396310-6435-425D-9AB0-BBE70444471F}"/>
              </a:ext>
            </a:extLst>
          </p:cNvPr>
          <p:cNvSpPr txBox="1"/>
          <p:nvPr/>
        </p:nvSpPr>
        <p:spPr>
          <a:xfrm>
            <a:off x="1047750" y="2518133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Contract first (proto file)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19358-325D-4A99-ADD7-7D00245E4742}"/>
              </a:ext>
            </a:extLst>
          </p:cNvPr>
          <p:cNvSpPr txBox="1"/>
          <p:nvPr/>
        </p:nvSpPr>
        <p:spPr>
          <a:xfrm>
            <a:off x="6385560" y="251813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first (URL, HTTP method, JSON)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37374-88E2-43B8-906F-E503E746D359}"/>
              </a:ext>
            </a:extLst>
          </p:cNvPr>
          <p:cNvSpPr txBox="1"/>
          <p:nvPr/>
        </p:nvSpPr>
        <p:spPr>
          <a:xfrm>
            <a:off x="1047750" y="3149516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Contract is for humans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039E58-BE42-4469-8012-0DE8791F608E}"/>
              </a:ext>
            </a:extLst>
          </p:cNvPr>
          <p:cNvSpPr txBox="1"/>
          <p:nvPr/>
        </p:nvSpPr>
        <p:spPr>
          <a:xfrm>
            <a:off x="1047750" y="3763573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Hides remoting complexity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9B509E-9FE3-4D9B-8B8D-DE2F4105C2FF}"/>
              </a:ext>
            </a:extLst>
          </p:cNvPr>
          <p:cNvSpPr txBox="1"/>
          <p:nvPr/>
        </p:nvSpPr>
        <p:spPr>
          <a:xfrm>
            <a:off x="6385560" y="314935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 is for humans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A20B6A-7211-49ED-B1C7-9F9280E39705}"/>
              </a:ext>
            </a:extLst>
          </p:cNvPr>
          <p:cNvSpPr txBox="1"/>
          <p:nvPr/>
        </p:nvSpPr>
        <p:spPr>
          <a:xfrm>
            <a:off x="6385560" y="3763573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Emphasises 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027BEC-7D6E-4C2B-A126-E2352FAA56D9}"/>
              </a:ext>
            </a:extLst>
          </p:cNvPr>
          <p:cNvSpPr txBox="1"/>
          <p:nvPr/>
        </p:nvSpPr>
        <p:spPr>
          <a:xfrm>
            <a:off x="6819900" y="185451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 APIs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76411A-963E-4362-B58B-3006F1F343E1}"/>
              </a:ext>
            </a:extLst>
          </p:cNvPr>
          <p:cNvSpPr txBox="1"/>
          <p:nvPr/>
        </p:nvSpPr>
        <p:spPr>
          <a:xfrm>
            <a:off x="2061210" y="183955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Remote Procedure Calls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61CFD-B91F-4800-BD25-353534CC8CA4}"/>
              </a:ext>
            </a:extLst>
          </p:cNvPr>
          <p:cNvSpPr txBox="1"/>
          <p:nvPr/>
        </p:nvSpPr>
        <p:spPr>
          <a:xfrm>
            <a:off x="1820536" y="4942499"/>
            <a:ext cx="2900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</a:t>
            </a:r>
          </a:p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Developer productivity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5CA03-F274-447B-9F4A-E7A6B68F2FE7}"/>
              </a:ext>
            </a:extLst>
          </p:cNvPr>
          <p:cNvSpPr txBox="1"/>
          <p:nvPr/>
        </p:nvSpPr>
        <p:spPr>
          <a:xfrm>
            <a:off x="7310636" y="4942499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Widest audience</a:t>
            </a:r>
          </a:p>
          <a:p>
            <a:pPr algn="ctr"/>
            <a:r>
              <a:rPr lang="en-NZ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Ease of getting started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42ABC40-9851-4C11-93F7-1851433B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30208"/>
            <a:ext cx="1027847" cy="102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7F1B510-2482-4A26-BE92-9D2919491265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A6281EAA-947A-4BE6-B216-9D860C08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8" grpId="0"/>
      <p:bldP spid="39" grpId="0"/>
      <p:bldP spid="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NZ" dirty="0"/>
              <a:t>Demo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603375"/>
          </a:xfrm>
        </p:spPr>
        <p:txBody>
          <a:bodyPr/>
          <a:lstStyle/>
          <a:p>
            <a:r>
              <a:rPr lang="en-NZ" dirty="0"/>
              <a:t>Create </a:t>
            </a:r>
            <a:r>
              <a:rPr lang="en-NZ" dirty="0" err="1"/>
              <a:t>gRPC</a:t>
            </a:r>
            <a:r>
              <a:rPr lang="en-NZ" dirty="0"/>
              <a:t> service using template</a:t>
            </a:r>
          </a:p>
          <a:p>
            <a:r>
              <a:rPr lang="en-US" dirty="0"/>
              <a:t>Create </a:t>
            </a:r>
            <a:r>
              <a:rPr lang="en-US" dirty="0" err="1"/>
              <a:t>gRPC</a:t>
            </a:r>
            <a:r>
              <a:rPr lang="en-US" dirty="0"/>
              <a:t> client</a:t>
            </a:r>
          </a:p>
          <a:p>
            <a:r>
              <a:rPr lang="en-US" dirty="0"/>
              <a:t>Call service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E24C0A-6043-43D1-9A3E-5D980B266CAC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E4A35BC5-7BA3-4A86-A0F7-DADCB4B82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08F0-BBDE-4478-8750-66C5F02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Streaming &amp; bi-directional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ED88-D859-4C0D-93B8-103B540A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gRPC uses HTTP/2 to enable streaming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5C78C-44F9-4CFD-B9B3-71E1CF29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45" y="2830624"/>
            <a:ext cx="2895851" cy="1493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8ECBC-EFD3-4F6F-8429-CB4880B9A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659" y="2838119"/>
            <a:ext cx="2804403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F4A00-9197-4E26-9901-5A6DED7C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682" y="4645210"/>
            <a:ext cx="2728196" cy="1531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8E3C1-1C1C-4E35-B914-834137BD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331" y="4637590"/>
            <a:ext cx="2751058" cy="15393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1CD686-76FC-4143-9A95-D314AD33CAFA}"/>
              </a:ext>
            </a:extLst>
          </p:cNvPr>
          <p:cNvCxnSpPr>
            <a:cxnSpLocks/>
          </p:cNvCxnSpPr>
          <p:nvPr/>
        </p:nvCxnSpPr>
        <p:spPr>
          <a:xfrm>
            <a:off x="6003852" y="2962656"/>
            <a:ext cx="0" cy="3214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44E831-15FB-4B59-816F-6EBF8823DB05}"/>
              </a:ext>
            </a:extLst>
          </p:cNvPr>
          <p:cNvCxnSpPr>
            <a:cxnSpLocks/>
          </p:cNvCxnSpPr>
          <p:nvPr/>
        </p:nvCxnSpPr>
        <p:spPr>
          <a:xfrm>
            <a:off x="2548682" y="4479851"/>
            <a:ext cx="68367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4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80" y="345471"/>
            <a:ext cx="10515600" cy="1325563"/>
          </a:xfrm>
        </p:spPr>
        <p:txBody>
          <a:bodyPr/>
          <a:lstStyle/>
          <a:p>
            <a:r>
              <a:rPr lang="en-US" b="0" dirty="0" err="1"/>
              <a:t>gRPC</a:t>
            </a:r>
            <a:r>
              <a:rPr lang="tr-TR" b="0" dirty="0"/>
              <a:t> Service Methods</a:t>
            </a:r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E24C0A-6043-43D1-9A3E-5D980B266CAC}"/>
              </a:ext>
            </a:extLst>
          </p:cNvPr>
          <p:cNvSpPr txBox="1">
            <a:spLocks/>
          </p:cNvSpPr>
          <p:nvPr/>
        </p:nvSpPr>
        <p:spPr>
          <a:xfrm>
            <a:off x="0" y="6496386"/>
            <a:ext cx="1303600" cy="3616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dirty="0"/>
              <a:t>@</a:t>
            </a:r>
            <a:r>
              <a:rPr lang="tr-TR" sz="1500" dirty="0" err="1"/>
              <a:t>mehmetkut</a:t>
            </a:r>
            <a:endParaRPr lang="tr-TR" sz="1500" dirty="0"/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E4A35BC5-7BA3-4A86-A0F7-DADCB4B82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3" y="6477281"/>
            <a:ext cx="545385" cy="3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E2425-D968-42EC-B68D-0F321C1A5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25" y="1843232"/>
            <a:ext cx="10458296" cy="37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7" ma:contentTypeDescription="Create a new document." ma:contentTypeScope="" ma:versionID="aa698041559a8f6d5ed93019bb0b0bef">
  <xsd:schema xmlns:xsd="http://www.w3.org/2001/XMLSchema" xmlns:xs="http://www.w3.org/2001/XMLSchema" xmlns:p="http://schemas.microsoft.com/office/2006/metadata/properties" xmlns:ns2="230e9df3-be65-4c73-a93b-d1236ebd677e" xmlns:ns3="2d42ac82-96fd-4d07-96a2-5105c1e596b0" xmlns:ns4="2d63339a-1f2c-492d-8f9e-0c08854769e7" targetNamespace="http://schemas.microsoft.com/office/2006/metadata/properties" ma:root="true" ma:fieldsID="06bd99d17b546ce9980c25a256e5801e" ns2:_="" ns3:_="" ns4:_=""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230e9df3-be65-4c73-a93b-d1236ebd677e">
      <Terms xmlns="http://schemas.microsoft.com/office/infopath/2007/PartnerControls"/>
    </TaxKeywordTaxHTField>
    <TaxCatchAll xmlns="230e9df3-be65-4c73-a93b-d1236ebd677e"/>
    <MediaServiceKeyPoints xmlns="2d42ac82-96fd-4d07-96a2-5105c1e596b0" xsi:nil="true"/>
  </documentManagement>
</p:properties>
</file>

<file path=customXml/itemProps1.xml><?xml version="1.0" encoding="utf-8"?>
<ds:datastoreItem xmlns:ds="http://schemas.openxmlformats.org/officeDocument/2006/customXml" ds:itemID="{65534AB6-A093-4093-B711-21841AD453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9df3-be65-4c73-a93b-d1236ebd677e"/>
    <ds:schemaRef ds:uri="2d42ac82-96fd-4d07-96a2-5105c1e596b0"/>
    <ds:schemaRef ds:uri="2d63339a-1f2c-492d-8f9e-0c0885476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AE84D4-40F0-4008-96F6-494C4A3E79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8E64AD-31C1-436C-90E1-44CF3E0B6352}">
  <ds:schemaRefs>
    <ds:schemaRef ds:uri="http://schemas.microsoft.com/office/2006/metadata/properties"/>
    <ds:schemaRef ds:uri="http://schemas.microsoft.com/office/infopath/2007/PartnerControls"/>
    <ds:schemaRef ds:uri="230e9df3-be65-4c73-a93b-d1236ebd677e"/>
    <ds:schemaRef ds:uri="2d42ac82-96fd-4d07-96a2-5105c1e596b0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18973</TotalTime>
  <Words>781</Words>
  <Application>Microsoft Office PowerPoint</Application>
  <PresentationFormat>Widescreen</PresentationFormat>
  <Paragraphs>253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Wingdings</vt:lpstr>
      <vt:lpstr>Arial</vt:lpstr>
      <vt:lpstr>Open Sans</vt:lpstr>
      <vt:lpstr>Segoe UI Semilight</vt:lpstr>
      <vt:lpstr>Consolas</vt:lpstr>
      <vt:lpstr>Calibri</vt:lpstr>
      <vt:lpstr>Calibri Light</vt:lpstr>
      <vt:lpstr>Office Theme</vt:lpstr>
      <vt:lpstr>1_Office Theme</vt:lpstr>
      <vt:lpstr>2_Office Theme</vt:lpstr>
      <vt:lpstr>Build high-performance APIs with gRPC and .NET</vt:lpstr>
      <vt:lpstr>Agenda</vt:lpstr>
      <vt:lpstr>gRPC is…</vt:lpstr>
      <vt:lpstr>Protobuf (aka Protocol Buffers)</vt:lpstr>
      <vt:lpstr>Supported by Multiple Languages &amp; Frameworks</vt:lpstr>
      <vt:lpstr>Remote Procedure Calls vs HTTP APIs</vt:lpstr>
      <vt:lpstr>Demo</vt:lpstr>
      <vt:lpstr>Streaming &amp; bi-directional</vt:lpstr>
      <vt:lpstr>gRPC Service Methods</vt:lpstr>
      <vt:lpstr>What’s new in .NET 5</vt:lpstr>
      <vt:lpstr>Performance – HTTP/2</vt:lpstr>
      <vt:lpstr>Performance – Bandwidth</vt:lpstr>
      <vt:lpstr>Performance - .NET Core 3.1 vs .NET 5</vt:lpstr>
      <vt:lpstr>Performance – Implementations</vt:lpstr>
      <vt:lpstr>gRPC vs WCF</vt:lpstr>
      <vt:lpstr>gRPC and WCF</vt:lpstr>
      <vt:lpstr>gRPC for WCF developers</vt:lpstr>
      <vt:lpstr>Resources – Docs</vt:lpstr>
      <vt:lpstr>Resources – Examples</vt:lpstr>
      <vt:lpstr>Resources – gRPCurl</vt:lpstr>
      <vt:lpstr>Resources – gRPCurl</vt:lpstr>
      <vt:lpstr>Resources – gRPC-Web Developer Tools</vt:lpstr>
      <vt:lpstr>Thanks for joining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Mehmet Kut</cp:lastModifiedBy>
  <cp:revision>104</cp:revision>
  <dcterms:created xsi:type="dcterms:W3CDTF">2020-05-27T00:19:02Z</dcterms:created>
  <dcterms:modified xsi:type="dcterms:W3CDTF">2020-11-28T15:07:50Z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2020-05-27T00:19:02Z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5ac04b35-eb28-42bc-b73a-0000805137aa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0x010100771BFCDBC2DFE848AFFF5BCA15F752CA</vt:lpwstr>
  </property>
</Properties>
</file>